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9" r:id="rId3"/>
    <p:sldId id="257" r:id="rId4"/>
    <p:sldId id="277" r:id="rId5"/>
    <p:sldId id="312" r:id="rId6"/>
    <p:sldId id="284" r:id="rId7"/>
    <p:sldId id="285" r:id="rId8"/>
    <p:sldId id="286" r:id="rId9"/>
    <p:sldId id="287" r:id="rId10"/>
    <p:sldId id="288" r:id="rId11"/>
    <p:sldId id="289" r:id="rId12"/>
    <p:sldId id="307" r:id="rId13"/>
    <p:sldId id="306" r:id="rId14"/>
    <p:sldId id="294" r:id="rId15"/>
    <p:sldId id="305" r:id="rId16"/>
    <p:sldId id="278" r:id="rId17"/>
    <p:sldId id="291" r:id="rId18"/>
    <p:sldId id="279" r:id="rId19"/>
    <p:sldId id="295" r:id="rId20"/>
    <p:sldId id="304" r:id="rId21"/>
    <p:sldId id="308" r:id="rId22"/>
    <p:sldId id="297" r:id="rId23"/>
    <p:sldId id="299" r:id="rId24"/>
    <p:sldId id="301" r:id="rId25"/>
    <p:sldId id="302" r:id="rId26"/>
    <p:sldId id="282" r:id="rId27"/>
    <p:sldId id="281" r:id="rId28"/>
    <p:sldId id="303" r:id="rId29"/>
    <p:sldId id="280" r:id="rId30"/>
    <p:sldId id="300" r:id="rId31"/>
    <p:sldId id="283" r:id="rId32"/>
    <p:sldId id="310" r:id="rId33"/>
    <p:sldId id="31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5050"/>
    <a:srgbClr val="00CC66"/>
    <a:srgbClr val="FFFFCC"/>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4660"/>
  </p:normalViewPr>
  <p:slideViewPr>
    <p:cSldViewPr>
      <p:cViewPr varScale="1">
        <p:scale>
          <a:sx n="46" d="100"/>
          <a:sy n="46" d="100"/>
        </p:scale>
        <p:origin x="-11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937E5-4BD8-459E-8D42-A01AA3634BF1}" type="datetimeFigureOut">
              <a:rPr lang="ca-ES" smtClean="0"/>
              <a:pPr/>
              <a:t>06/10/2013</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D7FBD-EF87-44DC-A230-D40161A3393B}" type="slidenum">
              <a:rPr lang="ca-ES" smtClean="0"/>
              <a:pPr/>
              <a:t>‹#›</a:t>
            </a:fld>
            <a:endParaRPr lang="ca-ES"/>
          </a:p>
        </p:txBody>
      </p:sp>
    </p:spTree>
    <p:extLst>
      <p:ext uri="{BB962C8B-B14F-4D97-AF65-F5344CB8AC3E}">
        <p14:creationId xmlns="" xmlns:p14="http://schemas.microsoft.com/office/powerpoint/2010/main" val="380818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1</a:t>
            </a:fld>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26</a:t>
            </a:fld>
            <a:endParaRPr 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27</a:t>
            </a:fld>
            <a:endParaRPr 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5914F43-BC3B-41C7-A4E5-A0E840960F00}" type="slidenum">
              <a:rPr lang="en-GB" smtClean="0">
                <a:latin typeface="Times New Roman" pitchFamily="18" charset="0"/>
              </a:rPr>
              <a:pPr/>
              <a:t>28</a:t>
            </a:fld>
            <a:endParaRPr lang="en-GB" smtClean="0">
              <a:latin typeface="Times New Roman" pitchFamily="18" charset="0"/>
            </a:endParaRPr>
          </a:p>
        </p:txBody>
      </p:sp>
      <p:sp>
        <p:nvSpPr>
          <p:cNvPr id="44035"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bwMode="auto">
          <a:xfrm>
            <a:off x="914400" y="4343400"/>
            <a:ext cx="5030788" cy="4116388"/>
          </a:xfrm>
          <a:noFill/>
        </p:spPr>
        <p:txBody>
          <a:bodyPr wrap="none" numCol="1" anchor="ctr" anchorCtr="0" compatLnSpc="1">
            <a:prstTxWarp prst="textNoShape">
              <a:avLst/>
            </a:prstTxWarp>
          </a:bodyPr>
          <a:lstStyle/>
          <a:p>
            <a:pPr eaLnBrk="1" hangingPunct="1">
              <a:spcBef>
                <a:spcPct val="0"/>
              </a:spcBef>
            </a:pPr>
            <a:endParaRPr lang="ca-E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13EE287C-2F1F-47A4-BAA4-5E80432AF8FF}" type="slidenum">
              <a:rPr lang="ca-ES" smtClean="0"/>
              <a:pPr/>
              <a:t>29</a:t>
            </a:fld>
            <a:endParaRPr 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31</a:t>
            </a:fld>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3C56C1-0AE9-44DD-8E17-B01B1E399020}" type="slidenum">
              <a:rPr lang="es-ES" smtClean="0">
                <a:latin typeface="Times New Roman" pitchFamily="18" charset="0"/>
              </a:rPr>
              <a:pPr/>
              <a:t>2</a:t>
            </a:fld>
            <a:endParaRPr lang="es-ES" smtClean="0">
              <a:latin typeface="Times New Roman" pitchFamily="18" charset="0"/>
            </a:endParaRPr>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8608" tIns="44303" rIns="88608" bIns="44303" numCol="1" anchor="t" anchorCtr="0" compatLnSpc="1">
            <a:prstTxWarp prst="textNoShape">
              <a:avLst/>
            </a:prstTxWarp>
          </a:bodyPr>
          <a:lstStyle/>
          <a:p>
            <a:pPr eaLnBrk="1" hangingPunct="1">
              <a:spcBef>
                <a:spcPct val="0"/>
              </a:spcBef>
            </a:pPr>
            <a:r>
              <a:rPr lang="es-ES_tradnl" sz="1000" smtClean="0">
                <a:latin typeface="Arial" charset="0"/>
              </a:rPr>
              <a:t>Los partidos liberal y conservador se cedieron periódicamente el poder,  pero no a consecuencia de un cambio de opinión del electorado </a:t>
            </a:r>
            <a:r>
              <a:rPr lang="es-ES" sz="1000" smtClean="0">
                <a:latin typeface="Arial" charset="0"/>
                <a:cs typeface="Arial" charset="0"/>
              </a:rPr>
              <a:t>sino que las elecciones se amañaban para que ganara  quien en ese momento tenía el turno. </a:t>
            </a:r>
            <a:endParaRPr lang="es-ES" sz="1000" b="1" smtClean="0">
              <a:latin typeface="Arial" charset="0"/>
              <a:cs typeface="Tahoma" pitchFamily="34" charset="0"/>
            </a:endParaRPr>
          </a:p>
          <a:p>
            <a:pPr eaLnBrk="1" hangingPunct="1">
              <a:spcBef>
                <a:spcPct val="0"/>
              </a:spcBef>
            </a:pPr>
            <a:r>
              <a:rPr lang="es-ES" sz="1000" smtClean="0">
                <a:latin typeface="Arial" charset="0"/>
                <a:cs typeface="Arial" charset="0"/>
              </a:rPr>
              <a:t>En un sistema democrático, el partido que gana las elecciones forma gobierno. En el sistema de la Restauración, en cambio, el rey nombraba gobierno, y después se hacían las elecciones, pactando con la oposición los resultados. Como es lógico, esto se conseguía adulterando el sistema democrático mediante el fraude electoral.</a:t>
            </a:r>
            <a:r>
              <a:rPr lang="es-ES" sz="1000" smtClean="0">
                <a:latin typeface="Arial" charset="0"/>
              </a:rPr>
              <a:t> </a:t>
            </a:r>
            <a:endParaRPr lang="es-ES_tradnl" sz="1000" smtClean="0">
              <a:latin typeface="Arial" charset="0"/>
            </a:endParaRPr>
          </a:p>
          <a:p>
            <a:pPr eaLnBrk="1" hangingPunct="1">
              <a:spcBef>
                <a:spcPct val="0"/>
              </a:spcBef>
            </a:pPr>
            <a:r>
              <a:rPr lang="es-ES_tradnl" sz="1000" smtClean="0">
                <a:latin typeface="Arial" charset="0"/>
              </a:rPr>
              <a:t>Mecánica del turno de partidos:</a:t>
            </a:r>
          </a:p>
          <a:p>
            <a:pPr eaLnBrk="1" hangingPunct="1">
              <a:spcBef>
                <a:spcPct val="0"/>
              </a:spcBef>
            </a:pPr>
            <a:r>
              <a:rPr lang="es-ES_tradnl" sz="1000" smtClean="0">
                <a:latin typeface="Arial" charset="0"/>
              </a:rPr>
              <a:t>El ministro de gobernación decidía los diputados que deberían salir elegidos por cada distrito (encasillado).</a:t>
            </a:r>
          </a:p>
          <a:p>
            <a:pPr eaLnBrk="1" hangingPunct="1">
              <a:spcBef>
                <a:spcPct val="0"/>
              </a:spcBef>
            </a:pPr>
            <a:r>
              <a:rPr lang="es-ES_tradnl" sz="1000" smtClean="0">
                <a:latin typeface="Arial" charset="0"/>
              </a:rPr>
              <a:t>El gobernador de cada provincia, puesto de acuerdo con los caciques comarcales y municipales manipulaba las elecciones, bien comprando votos, bien recurriendo al favor popular repartiendo puros, vinos,.. o bien utilizando la coacción y si estas medidas no daban resultado se recurría al pucherazo (votos de “crucificados” o “lázaros”, cambio de urnas con papeletas o las actas con resultados electorales,  escrutinio, robo, ruptura, destrucción o falsificación de actas, adelanto del reloj,...</a:t>
            </a:r>
          </a:p>
          <a:p>
            <a:pPr algn="just" eaLnBrk="1" hangingPunct="1">
              <a:spcBef>
                <a:spcPct val="0"/>
              </a:spcBef>
            </a:pPr>
            <a:r>
              <a:rPr lang="es-ES" sz="1000" b="1" smtClean="0">
                <a:solidFill>
                  <a:srgbClr val="000000"/>
                </a:solidFill>
                <a:latin typeface="Arial" charset="0"/>
                <a:cs typeface="Arial" charset="0"/>
              </a:rPr>
              <a:t>Caciques y oligarcas: </a:t>
            </a:r>
            <a:endParaRPr lang="es-ES" sz="1000" smtClean="0">
              <a:solidFill>
                <a:srgbClr val="000000"/>
              </a:solidFill>
              <a:latin typeface="Arial" charset="0"/>
              <a:cs typeface="Times New Roman" pitchFamily="18" charset="0"/>
            </a:endParaRPr>
          </a:p>
          <a:p>
            <a:pPr algn="just" eaLnBrk="1" hangingPunct="1">
              <a:spcBef>
                <a:spcPct val="0"/>
              </a:spcBef>
            </a:pPr>
            <a:r>
              <a:rPr lang="es-ES" sz="1000" smtClean="0">
                <a:solidFill>
                  <a:srgbClr val="000000"/>
                </a:solidFill>
                <a:latin typeface="Arial" charset="0"/>
                <a:cs typeface="Arial" charset="0"/>
              </a:rPr>
              <a:t>El personaje de la época, en un país como España donde el 90% del electorado pertenece al sector agrario, es el cacique. Éste hace y deshace en las pequeñas poblaciones, y es el intermediario entre el gobierno y los electores. Otro personaje de la época de la Restauración es el oligarca (más bien la oligarquía). Es la clase alta dirigente formada por ministros, senadores, diputados, gobernadores civiles y propietarios de periódicos, estrechamente unidos a los terratenientes, la nobleza y la alta burguesía industrial, cuyos intereses económicos y sociales difieren de los del común de la población.</a:t>
            </a:r>
            <a:endParaRPr lang="es-ES" sz="1000" smtClean="0">
              <a:solidFill>
                <a:srgbClr val="000000"/>
              </a:solidFill>
              <a:latin typeface="Arial" charset="0"/>
              <a:cs typeface="Times New Roman" pitchFamily="18" charset="0"/>
            </a:endParaRPr>
          </a:p>
          <a:p>
            <a:pPr eaLnBrk="1" hangingPunct="1">
              <a:spcBef>
                <a:spcPct val="0"/>
              </a:spcBef>
            </a:pPr>
            <a:endParaRPr lang="es-ES" sz="10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3</a:t>
            </a:fld>
            <a:endParaRPr lang="ca-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4</a:t>
            </a:fld>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4A26196-71F9-4DDD-8F6D-48A6C1B64C93}" type="slidenum">
              <a:rPr lang="es-ES" smtClean="0"/>
              <a:pPr/>
              <a:t>12</a:t>
            </a:fld>
            <a:endParaRPr lang="es-ES" smtClean="0"/>
          </a:p>
        </p:txBody>
      </p:sp>
      <p:sp>
        <p:nvSpPr>
          <p:cNvPr id="24579" name="Rectangle 2"/>
          <p:cNvSpPr>
            <a:spLocks noGrp="1" noRot="1" noChangeAspect="1" noChangeArrowheads="1" noTextEdit="1"/>
          </p:cNvSpPr>
          <p:nvPr>
            <p:ph type="sldImg"/>
          </p:nvPr>
        </p:nvSpPr>
        <p:spPr>
          <a:xfrm>
            <a:off x="1095375" y="650875"/>
            <a:ext cx="4635500" cy="3476625"/>
          </a:xfrm>
          <a:solidFill>
            <a:srgbClr val="FFFFFF"/>
          </a:solidFill>
          <a:ln/>
        </p:spPr>
      </p:sp>
      <p:sp>
        <p:nvSpPr>
          <p:cNvPr id="24580" name="Rectangle 3"/>
          <p:cNvSpPr>
            <a:spLocks noGrp="1" noChangeArrowheads="1"/>
          </p:cNvSpPr>
          <p:nvPr>
            <p:ph type="body" idx="1"/>
          </p:nvPr>
        </p:nvSpPr>
        <p:spPr>
          <a:xfrm>
            <a:off x="910396" y="4345739"/>
            <a:ext cx="5007177" cy="4125509"/>
          </a:xfrm>
          <a:solidFill>
            <a:srgbClr val="FFFFFF"/>
          </a:solidFill>
          <a:ln>
            <a:solidFill>
              <a:srgbClr val="000000"/>
            </a:solidFill>
          </a:ln>
        </p:spPr>
        <p:txBody>
          <a:bodyPr lIns="88608" tIns="44303" rIns="88608" bIns="44303"/>
          <a:lstStyle/>
          <a:p>
            <a:pPr eaLnBrk="1" hangingPunct="1"/>
            <a:r>
              <a:rPr lang="es-ES" sz="1000" b="1" dirty="0" smtClean="0">
                <a:latin typeface="Arial" charset="0"/>
                <a:cs typeface="Times New Roman" charset="0"/>
              </a:rPr>
              <a:t>Contexto histórico</a:t>
            </a:r>
            <a:r>
              <a:rPr lang="es-ES_tradnl" sz="1000" b="1" dirty="0" smtClean="0">
                <a:latin typeface="Arial" charset="0"/>
                <a:cs typeface="Times New Roman" charset="0"/>
              </a:rPr>
              <a:t>:</a:t>
            </a:r>
            <a:r>
              <a:rPr lang="es-ES" sz="1000" b="1" dirty="0" smtClean="0">
                <a:latin typeface="Arial" charset="0"/>
              </a:rPr>
              <a:t> </a:t>
            </a:r>
            <a:r>
              <a:rPr lang="es-ES" sz="1000" dirty="0" smtClean="0">
                <a:latin typeface="Arial" charset="0"/>
                <a:cs typeface="Times New Roman" charset="0"/>
              </a:rPr>
              <a:t>Restauración. Sistema político creado por Cánovas basado en la imitación del modelo parlamentario británico, pero desvirtuado por el fraude electoral.</a:t>
            </a:r>
            <a:r>
              <a:rPr lang="es-ES" sz="1000" dirty="0" smtClean="0">
                <a:latin typeface="Arial" charset="0"/>
              </a:rPr>
              <a:t> </a:t>
            </a:r>
            <a:endParaRPr lang="es-ES_tradnl" sz="1000" dirty="0" smtClean="0">
              <a:latin typeface="Arial" charset="0"/>
            </a:endParaRPr>
          </a:p>
          <a:p>
            <a:pPr eaLnBrk="1" hangingPunct="1"/>
            <a:r>
              <a:rPr lang="es-ES_tradnl" sz="1000" b="1" dirty="0" smtClean="0">
                <a:latin typeface="Arial" charset="0"/>
              </a:rPr>
              <a:t>Autor: </a:t>
            </a:r>
            <a:r>
              <a:rPr lang="es-ES_tradnl" sz="1000" dirty="0" smtClean="0">
                <a:latin typeface="Arial" charset="0"/>
              </a:rPr>
              <a:t>Cortes constituyentes.</a:t>
            </a:r>
          </a:p>
          <a:p>
            <a:pPr eaLnBrk="1" hangingPunct="1"/>
            <a:r>
              <a:rPr lang="es-ES_tradnl" sz="1000" b="1" dirty="0" smtClean="0">
                <a:latin typeface="Arial" charset="0"/>
              </a:rPr>
              <a:t>Sujeto de soberanía</a:t>
            </a:r>
            <a:r>
              <a:rPr lang="es-ES_tradnl" sz="1000" dirty="0" smtClean="0">
                <a:latin typeface="Arial" charset="0"/>
              </a:rPr>
              <a:t>: soberanía compartida (rey y cortes)</a:t>
            </a:r>
          </a:p>
          <a:p>
            <a:pPr eaLnBrk="1" hangingPunct="1"/>
            <a:r>
              <a:rPr lang="es-ES_tradnl" sz="1000" b="1" dirty="0" smtClean="0">
                <a:latin typeface="Arial" charset="0"/>
              </a:rPr>
              <a:t>Carácter ideológico: </a:t>
            </a:r>
            <a:r>
              <a:rPr lang="es-ES_tradnl" sz="1000" dirty="0" smtClean="0">
                <a:latin typeface="Arial" charset="0"/>
              </a:rPr>
              <a:t>conservadora</a:t>
            </a:r>
          </a:p>
          <a:p>
            <a:pPr eaLnBrk="1" hangingPunct="1"/>
            <a:r>
              <a:rPr lang="es-ES_tradnl" sz="1000" b="1" dirty="0" smtClean="0">
                <a:latin typeface="Arial" charset="0"/>
              </a:rPr>
              <a:t>Derechos y libertades</a:t>
            </a:r>
            <a:r>
              <a:rPr lang="es-ES_tradnl" sz="1000" dirty="0" smtClean="0">
                <a:latin typeface="Arial" charset="0"/>
              </a:rPr>
              <a:t>:</a:t>
            </a:r>
            <a:r>
              <a:rPr lang="es-ES" sz="1000" dirty="0" smtClean="0">
                <a:latin typeface="Arial" charset="0"/>
                <a:cs typeface="Times New Roman" charset="0"/>
              </a:rPr>
              <a:t>Reconocimiento formal de una larga y prolija serie de derechos. Estos derechos se remiten a una regulación posterior (leyes) que restringieron su aplicación, en especial la libertad de reunión y asociación, y la libertad de expresión e imprenta.</a:t>
            </a:r>
            <a:r>
              <a:rPr lang="es-ES" sz="1000" dirty="0" smtClean="0">
                <a:latin typeface="Arial" charset="0"/>
              </a:rPr>
              <a:t> </a:t>
            </a:r>
            <a:endParaRPr lang="es-ES_tradnl" sz="1000" dirty="0" smtClean="0">
              <a:latin typeface="Arial" charset="0"/>
            </a:endParaRPr>
          </a:p>
          <a:p>
            <a:pPr eaLnBrk="1" hangingPunct="1"/>
            <a:r>
              <a:rPr lang="es-ES_tradnl" sz="1000" b="1" dirty="0" smtClean="0">
                <a:latin typeface="Arial" charset="0"/>
              </a:rPr>
              <a:t>Relaciones Iglesia- Estado</a:t>
            </a:r>
            <a:r>
              <a:rPr lang="es-ES_tradnl" sz="1000" dirty="0" smtClean="0">
                <a:latin typeface="Arial" charset="0"/>
              </a:rPr>
              <a:t>: estado confesional</a:t>
            </a:r>
            <a:r>
              <a:rPr lang="es-ES" sz="1000" dirty="0" smtClean="0">
                <a:latin typeface="Arial" charset="0"/>
                <a:cs typeface="Times New Roman" charset="0"/>
              </a:rPr>
              <a:t> católico, pero tolerancia religiosa</a:t>
            </a:r>
            <a:r>
              <a:rPr lang="es-ES_tradnl" sz="1000" dirty="0" smtClean="0">
                <a:latin typeface="Arial" charset="0"/>
                <a:cs typeface="Times New Roman" charset="0"/>
              </a:rPr>
              <a:t>. </a:t>
            </a:r>
            <a:r>
              <a:rPr lang="es-ES_tradnl" sz="1000" dirty="0" smtClean="0">
                <a:latin typeface="Arial" charset="0"/>
              </a:rPr>
              <a:t>Presupuesto de la Nación al clero católico</a:t>
            </a:r>
          </a:p>
          <a:p>
            <a:pPr eaLnBrk="1" hangingPunct="1"/>
            <a:r>
              <a:rPr lang="es-ES_tradnl" sz="1000" b="1" dirty="0" smtClean="0">
                <a:latin typeface="Arial" charset="0"/>
              </a:rPr>
              <a:t>Cortes bicamerales:</a:t>
            </a:r>
            <a:endParaRPr lang="es-ES_tradnl" sz="1000" b="1" dirty="0" smtClean="0">
              <a:solidFill>
                <a:srgbClr val="000000"/>
              </a:solidFill>
              <a:latin typeface="Arial" charset="0"/>
              <a:cs typeface="Times New Roman" charset="0"/>
            </a:endParaRPr>
          </a:p>
          <a:p>
            <a:pPr eaLnBrk="1" hangingPunct="1"/>
            <a:r>
              <a:rPr lang="es-ES_tradnl" sz="1000" b="1" dirty="0" smtClean="0">
                <a:solidFill>
                  <a:srgbClr val="000000"/>
                </a:solidFill>
                <a:latin typeface="Arial" charset="0"/>
                <a:cs typeface="Times New Roman" charset="0"/>
              </a:rPr>
              <a:t>-</a:t>
            </a:r>
            <a:r>
              <a:rPr lang="es-ES" sz="1000" dirty="0" smtClean="0">
                <a:solidFill>
                  <a:srgbClr val="000000"/>
                </a:solidFill>
                <a:cs typeface="Times New Roman" charset="0"/>
              </a:rPr>
              <a:t>  </a:t>
            </a:r>
            <a:r>
              <a:rPr lang="es-ES" sz="1000" dirty="0" smtClean="0">
                <a:solidFill>
                  <a:srgbClr val="000000"/>
                </a:solidFill>
                <a:latin typeface="Arial" charset="0"/>
                <a:cs typeface="Arial" charset="0"/>
              </a:rPr>
              <a:t>Congreso de diputados (electo por los ciudadanos)</a:t>
            </a:r>
            <a:endParaRPr lang="es-ES_tradnl" sz="1000" dirty="0" smtClean="0">
              <a:solidFill>
                <a:srgbClr val="000000"/>
              </a:solidFill>
              <a:latin typeface="Arial" charset="0"/>
              <a:cs typeface="Arial" charset="0"/>
            </a:endParaRPr>
          </a:p>
          <a:p>
            <a:pPr eaLnBrk="1" hangingPunct="1"/>
            <a:r>
              <a:rPr lang="es-ES" sz="1000" dirty="0" smtClean="0">
                <a:solidFill>
                  <a:srgbClr val="000000"/>
                </a:solidFill>
                <a:latin typeface="Arial" charset="0"/>
                <a:cs typeface="Times New Roman" charset="0"/>
              </a:rPr>
              <a:t>-</a:t>
            </a:r>
            <a:r>
              <a:rPr lang="es-ES_tradnl" sz="1000" dirty="0" smtClean="0">
                <a:solidFill>
                  <a:srgbClr val="000000"/>
                </a:solidFill>
                <a:latin typeface="Arial" charset="0"/>
                <a:cs typeface="Times New Roman" charset="0"/>
              </a:rPr>
              <a:t> </a:t>
            </a:r>
            <a:r>
              <a:rPr lang="es-ES" sz="1000" dirty="0" smtClean="0">
                <a:solidFill>
                  <a:srgbClr val="000000"/>
                </a:solidFill>
                <a:cs typeface="Times New Roman" charset="0"/>
              </a:rPr>
              <a:t> </a:t>
            </a:r>
            <a:r>
              <a:rPr lang="es-ES" sz="1000" dirty="0" smtClean="0">
                <a:solidFill>
                  <a:srgbClr val="000000"/>
                </a:solidFill>
                <a:latin typeface="Arial" charset="0"/>
                <a:cs typeface="Arial" charset="0"/>
              </a:rPr>
              <a:t>Senado:</a:t>
            </a:r>
            <a:r>
              <a:rPr lang="es-ES_tradnl" sz="1000" dirty="0" smtClean="0">
                <a:solidFill>
                  <a:srgbClr val="000000"/>
                </a:solidFill>
                <a:latin typeface="Arial" charset="0"/>
                <a:cs typeface="Arial" charset="0"/>
              </a:rPr>
              <a:t> </a:t>
            </a:r>
            <a:r>
              <a:rPr lang="es-ES" sz="1000" dirty="0" smtClean="0">
                <a:solidFill>
                  <a:srgbClr val="000000"/>
                </a:solidFill>
                <a:latin typeface="Arial" charset="0"/>
                <a:cs typeface="Arial" charset="0"/>
              </a:rPr>
              <a:t>Senadores “por derecho propio”: Grandes de España y alta jerarquía eclesiástica.</a:t>
            </a:r>
            <a:endParaRPr lang="es-ES" sz="1000" dirty="0" smtClean="0">
              <a:solidFill>
                <a:srgbClr val="000000"/>
              </a:solidFill>
              <a:latin typeface="Arial" charset="0"/>
              <a:cs typeface="Times New Roman" charset="0"/>
            </a:endParaRPr>
          </a:p>
          <a:p>
            <a:pPr lvl="4" eaLnBrk="1" hangingPunct="1"/>
            <a:r>
              <a:rPr lang="es-ES_tradnl" sz="1000" dirty="0" smtClean="0">
                <a:solidFill>
                  <a:srgbClr val="000000"/>
                </a:solidFill>
                <a:latin typeface="Arial" charset="0"/>
                <a:cs typeface="Arial" charset="0"/>
              </a:rPr>
              <a:t>   </a:t>
            </a:r>
            <a:r>
              <a:rPr lang="es-ES" sz="1000" dirty="0" smtClean="0">
                <a:solidFill>
                  <a:srgbClr val="000000"/>
                </a:solidFill>
                <a:latin typeface="Arial" charset="0"/>
                <a:cs typeface="Arial" charset="0"/>
              </a:rPr>
              <a:t>Senadores vitalicios, nombrado por la Corona</a:t>
            </a:r>
            <a:endParaRPr lang="es-ES" sz="1000" dirty="0" smtClean="0">
              <a:solidFill>
                <a:srgbClr val="000000"/>
              </a:solidFill>
              <a:latin typeface="Arial" charset="0"/>
              <a:cs typeface="Times New Roman" charset="0"/>
            </a:endParaRPr>
          </a:p>
          <a:p>
            <a:pPr lvl="4" eaLnBrk="1" hangingPunct="1"/>
            <a:r>
              <a:rPr lang="es-ES_tradnl" sz="1000" dirty="0" smtClean="0">
                <a:latin typeface="Arial" charset="0"/>
                <a:cs typeface="Times New Roman" charset="0"/>
              </a:rPr>
              <a:t>   </a:t>
            </a:r>
            <a:r>
              <a:rPr lang="es-ES" sz="1000" dirty="0" smtClean="0">
                <a:latin typeface="Arial" charset="0"/>
                <a:cs typeface="Times New Roman" charset="0"/>
              </a:rPr>
              <a:t>Senadores elegidos por ciudadanos (los mayores contribuyentes)</a:t>
            </a:r>
            <a:r>
              <a:rPr lang="es-ES" sz="1000" dirty="0" smtClean="0">
                <a:latin typeface="Arial" charset="0"/>
              </a:rPr>
              <a:t> </a:t>
            </a:r>
            <a:endParaRPr lang="es-ES_tradnl" sz="1000" dirty="0" smtClean="0">
              <a:latin typeface="Arial" charset="0"/>
            </a:endParaRPr>
          </a:p>
          <a:p>
            <a:pPr eaLnBrk="1" hangingPunct="1"/>
            <a:r>
              <a:rPr lang="es-ES_tradnl" sz="1000" b="1" dirty="0" smtClean="0">
                <a:latin typeface="Arial" charset="0"/>
              </a:rPr>
              <a:t>Nº de artículos</a:t>
            </a:r>
            <a:r>
              <a:rPr lang="es-ES_tradnl" sz="1000" dirty="0" smtClean="0">
                <a:latin typeface="Arial" charset="0"/>
              </a:rPr>
              <a:t>: 89 </a:t>
            </a:r>
          </a:p>
          <a:p>
            <a:pPr eaLnBrk="1" hangingPunct="1"/>
            <a:r>
              <a:rPr lang="es-ES_tradnl" sz="1000" b="1" dirty="0" smtClean="0">
                <a:latin typeface="Arial" charset="0"/>
              </a:rPr>
              <a:t>Vigencia:</a:t>
            </a:r>
            <a:r>
              <a:rPr lang="es-ES_tradnl" sz="1000" dirty="0" smtClean="0">
                <a:latin typeface="Arial" charset="0"/>
              </a:rPr>
              <a:t> 1874 – 1923.</a:t>
            </a:r>
          </a:p>
          <a:p>
            <a:pPr eaLnBrk="1" hangingPunct="1"/>
            <a:r>
              <a:rPr lang="es-ES_tradnl" sz="1000" b="1" dirty="0" smtClean="0">
                <a:latin typeface="Arial" charset="0"/>
              </a:rPr>
              <a:t>Circunstancias de su </a:t>
            </a:r>
            <a:r>
              <a:rPr lang="es-ES_tradnl" sz="1000" b="1" dirty="0" err="1" smtClean="0">
                <a:latin typeface="Arial" charset="0"/>
              </a:rPr>
              <a:t>derogación</a:t>
            </a:r>
            <a:r>
              <a:rPr lang="es-ES_tradnl" sz="1000" dirty="0" err="1" smtClean="0">
                <a:latin typeface="Arial" charset="0"/>
              </a:rPr>
              <a:t>:La</a:t>
            </a:r>
            <a:r>
              <a:rPr lang="es-ES_tradnl" sz="1000" dirty="0" smtClean="0">
                <a:latin typeface="Arial" charset="0"/>
              </a:rPr>
              <a:t> constitución queda en suspenso con la Dictadura de Primo de Rivera.</a:t>
            </a:r>
          </a:p>
          <a:p>
            <a:pPr eaLnBrk="1" hangingPunct="1"/>
            <a:r>
              <a:rPr lang="es-ES" sz="1000" b="1" dirty="0" smtClean="0">
                <a:solidFill>
                  <a:srgbClr val="000000"/>
                </a:solidFill>
                <a:latin typeface="Arial" charset="0"/>
                <a:cs typeface="Arial" charset="0"/>
              </a:rPr>
              <a:t>Procedimiento</a:t>
            </a:r>
            <a:r>
              <a:rPr lang="es-ES_tradnl" sz="1000" b="1" dirty="0" smtClean="0">
                <a:solidFill>
                  <a:srgbClr val="000000"/>
                </a:solidFill>
                <a:latin typeface="Arial" charset="0"/>
                <a:cs typeface="Arial" charset="0"/>
              </a:rPr>
              <a:t> </a:t>
            </a:r>
            <a:r>
              <a:rPr lang="es-ES" sz="1000" b="1" dirty="0" smtClean="0">
                <a:latin typeface="Arial" charset="0"/>
                <a:cs typeface="Times New Roman" charset="0"/>
              </a:rPr>
              <a:t>Electoral</a:t>
            </a:r>
            <a:r>
              <a:rPr lang="es-ES" sz="1000" dirty="0" smtClean="0">
                <a:latin typeface="Arial" charset="0"/>
              </a:rPr>
              <a:t> </a:t>
            </a:r>
            <a:r>
              <a:rPr lang="es-ES_tradnl" sz="1000" dirty="0" smtClean="0">
                <a:latin typeface="Arial" charset="0"/>
              </a:rPr>
              <a:t>: </a:t>
            </a:r>
            <a:r>
              <a:rPr lang="es-ES" sz="1000" dirty="0" smtClean="0">
                <a:latin typeface="Arial" charset="0"/>
                <a:cs typeface="Times New Roman" charset="0"/>
              </a:rPr>
              <a:t>Se remite a ley electoral posterior.</a:t>
            </a:r>
            <a:r>
              <a:rPr lang="es-ES" sz="1000" dirty="0" smtClean="0">
                <a:latin typeface="Arial" charset="0"/>
              </a:rPr>
              <a:t> </a:t>
            </a:r>
            <a:r>
              <a:rPr lang="es-ES_tradnl" sz="1000" dirty="0" smtClean="0">
                <a:latin typeface="Arial" charset="0"/>
              </a:rPr>
              <a:t>Sufragio censitario hasta la ley electoral de 1890 (sufragio universal masculino),  </a:t>
            </a:r>
            <a:r>
              <a:rPr lang="es-ES" sz="1000" dirty="0" smtClean="0">
                <a:latin typeface="Arial" charset="0"/>
                <a:cs typeface="Times New Roman" charset="0"/>
              </a:rPr>
              <a:t>desvirtuado por el fraude electoral</a:t>
            </a:r>
            <a:r>
              <a:rPr lang="es-ES_tradnl" sz="1000" dirty="0" smtClean="0">
                <a:latin typeface="Arial" charset="0"/>
                <a:cs typeface="Times New Roman" charset="0"/>
              </a:rPr>
              <a:t>.</a:t>
            </a:r>
            <a:r>
              <a:rPr lang="es-ES" sz="1000" dirty="0" smtClean="0">
                <a:latin typeface="Arial" charset="0"/>
              </a:rPr>
              <a:t> </a:t>
            </a:r>
            <a:endParaRPr lang="es-ES_tradnl" sz="1000" dirty="0" smtClean="0">
              <a:latin typeface="Arial" charset="0"/>
            </a:endParaRPr>
          </a:p>
          <a:p>
            <a:pPr eaLnBrk="1" hangingPunct="1"/>
            <a:endParaRPr lang="es-ES_tradnl" sz="1000" b="1" dirty="0" smtClean="0">
              <a:latin typeface="Arial" charset="0"/>
            </a:endParaRPr>
          </a:p>
          <a:p>
            <a:pPr eaLnBrk="1" hangingPunct="1"/>
            <a:endParaRPr lang="es-ES" b="1" dirty="0" smtClean="0"/>
          </a:p>
          <a:p>
            <a:pPr eaLnBrk="1" hangingPunct="1"/>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863D7FBD-EF87-44DC-A230-D40161A3393B}" type="slidenum">
              <a:rPr lang="ca-ES" smtClean="0"/>
              <a:pPr/>
              <a:t>16</a:t>
            </a:fld>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a:p>
        </p:txBody>
      </p:sp>
      <p:sp>
        <p:nvSpPr>
          <p:cNvPr id="4" name="3 Marcador de número de diapositiva"/>
          <p:cNvSpPr>
            <a:spLocks noGrp="1"/>
          </p:cNvSpPr>
          <p:nvPr>
            <p:ph type="sldNum" sz="quarter" idx="10"/>
          </p:nvPr>
        </p:nvSpPr>
        <p:spPr/>
        <p:txBody>
          <a:bodyPr/>
          <a:lstStyle/>
          <a:p>
            <a:fld id="{13EE287C-2F1F-47A4-BAA4-5E80432AF8FF}" type="slidenum">
              <a:rPr lang="ca-ES" smtClean="0"/>
              <a:pPr/>
              <a:t>18</a:t>
            </a:fld>
            <a:endParaRPr 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1FE317-5CE9-4233-8700-C466D0FEEDF3}" type="slidenum">
              <a:rPr lang="es-ES" smtClean="0"/>
              <a:pPr/>
              <a:t>20</a:t>
            </a:fld>
            <a:endParaRPr lang="es-ES" smtClean="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lIns="88608" tIns="44303" rIns="88608" bIns="44303"/>
          <a:lstStyle/>
          <a:p>
            <a:pPr eaLnBrk="1" hangingPunct="1"/>
            <a:r>
              <a:rPr lang="es-ES_tradnl" sz="1000" dirty="0" smtClean="0">
                <a:latin typeface="Arial" charset="0"/>
              </a:rPr>
              <a:t>Los partidos liberal y conservador se cedieron periódicamente el poder,  pero no a consecuencia de un cambio de opinión del electorado </a:t>
            </a:r>
            <a:r>
              <a:rPr lang="es-ES" sz="1000" dirty="0" smtClean="0">
                <a:latin typeface="Arial" charset="0"/>
                <a:cs typeface="Arial" charset="0"/>
              </a:rPr>
              <a:t>sino que las elecciones se amañaban para que ganara  quien en ese momento tenía el turno. </a:t>
            </a:r>
            <a:endParaRPr lang="es-ES" sz="1000" b="1" dirty="0" smtClean="0">
              <a:latin typeface="Arial" charset="0"/>
              <a:cs typeface="Tahoma" charset="0"/>
            </a:endParaRPr>
          </a:p>
          <a:p>
            <a:pPr eaLnBrk="1" hangingPunct="1"/>
            <a:r>
              <a:rPr lang="es-ES" sz="1000" dirty="0" smtClean="0">
                <a:latin typeface="Arial" charset="0"/>
                <a:cs typeface="Arial" charset="0"/>
              </a:rPr>
              <a:t>En un sistema democrático, el partido que gana las elecciones forma gobierno. En el sistema de la Restauración, en cambio, el rey nombraba gobierno, y después se hacían las elecciones, pactando con la oposición los resultados. Como es lógico, esto se conseguía adulterando el sistema democrático mediante el fraude electoral.</a:t>
            </a:r>
            <a:r>
              <a:rPr lang="es-ES" sz="1000" dirty="0" smtClean="0">
                <a:latin typeface="Arial" charset="0"/>
              </a:rPr>
              <a:t> </a:t>
            </a:r>
            <a:endParaRPr lang="es-ES_tradnl" sz="1000" dirty="0" smtClean="0">
              <a:latin typeface="Arial" charset="0"/>
            </a:endParaRPr>
          </a:p>
          <a:p>
            <a:pPr eaLnBrk="1" hangingPunct="1"/>
            <a:r>
              <a:rPr lang="es-ES_tradnl" sz="1000" dirty="0" smtClean="0">
                <a:latin typeface="Arial" charset="0"/>
              </a:rPr>
              <a:t>Mecánica del turno de partidos:</a:t>
            </a:r>
          </a:p>
          <a:p>
            <a:pPr eaLnBrk="1" hangingPunct="1"/>
            <a:r>
              <a:rPr lang="es-ES_tradnl" sz="1000" dirty="0" smtClean="0">
                <a:latin typeface="Arial" charset="0"/>
              </a:rPr>
              <a:t>El ministro de gobernación decidía los diputados que deberían salir elegidos por cada distrito (encasillado).</a:t>
            </a:r>
          </a:p>
          <a:p>
            <a:pPr eaLnBrk="1" hangingPunct="1"/>
            <a:r>
              <a:rPr lang="es-ES_tradnl" sz="1000" dirty="0" smtClean="0">
                <a:latin typeface="Arial" charset="0"/>
              </a:rPr>
              <a:t>El gobernador de cada provincia, puesto de acuerdo con los caciques comarcales y municipales manipulaba las elecciones, bien comprando votos, bien recurriendo al favor popular repartiendo puros, vinos,.. o bien utilizando la coacción y si estas medidas no daban resultado se recurría al pucherazo (votos de “crucificados” o “lázaros”, cambio de urnas con papeletas o las actas con resultados electorales,  escrutinio, robo, ruptura, destrucción o falsificación de actas, adelanto del reloj,...</a:t>
            </a:r>
          </a:p>
          <a:p>
            <a:pPr algn="just" eaLnBrk="1" hangingPunct="1"/>
            <a:r>
              <a:rPr lang="es-ES" sz="1000" b="1" dirty="0" smtClean="0">
                <a:solidFill>
                  <a:srgbClr val="000000"/>
                </a:solidFill>
                <a:latin typeface="Arial" charset="0"/>
                <a:cs typeface="Arial" charset="0"/>
              </a:rPr>
              <a:t>Caciques y oligarcas: </a:t>
            </a:r>
            <a:endParaRPr lang="es-ES" sz="1000" dirty="0" smtClean="0">
              <a:solidFill>
                <a:srgbClr val="000000"/>
              </a:solidFill>
              <a:latin typeface="Arial" charset="0"/>
              <a:cs typeface="Times New Roman" charset="0"/>
            </a:endParaRPr>
          </a:p>
          <a:p>
            <a:pPr algn="just" eaLnBrk="1" hangingPunct="1"/>
            <a:r>
              <a:rPr lang="es-ES" sz="1000" dirty="0" smtClean="0">
                <a:solidFill>
                  <a:srgbClr val="000000"/>
                </a:solidFill>
                <a:latin typeface="Arial" charset="0"/>
                <a:cs typeface="Arial" charset="0"/>
              </a:rPr>
              <a:t>El personaje de la época, en un país como España donde el 90% del electorado pertenece al sector agrario, es el cacique. Éste hace y deshace en las pequeñas poblaciones, y es el intermediario entre el gobierno y los electores. Otro personaje de la época de la Restauración es el oligarca (más bien la oligarquía). Es la clase alta dirigente formada por ministros, senadores, diputados, gobernadores civiles y propietarios de periódicos, estrechamente unidos a los terratenientes, la nobleza y la alta burguesía industrial, cuyos intereses económicos y sociales difieren de los del común de la población.</a:t>
            </a:r>
            <a:endParaRPr lang="es-ES" sz="1000" dirty="0" smtClean="0">
              <a:solidFill>
                <a:srgbClr val="000000"/>
              </a:solidFill>
              <a:latin typeface="Arial" charset="0"/>
              <a:cs typeface="Times New Roman" charset="0"/>
            </a:endParaRPr>
          </a:p>
          <a:p>
            <a:pPr eaLnBrk="1" hangingPunct="1"/>
            <a:endParaRPr lang="es-ES" sz="10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E037D0-7418-456B-9F89-3205D78E1A61}" type="slidenum">
              <a:rPr lang="en-GB" smtClean="0">
                <a:latin typeface="Times New Roman" pitchFamily="18" charset="0"/>
              </a:rPr>
              <a:pPr/>
              <a:t>24</a:t>
            </a:fld>
            <a:endParaRPr lang="en-GB" smtClean="0">
              <a:latin typeface="Times New Roman" pitchFamily="18" charset="0"/>
            </a:endParaRPr>
          </a:p>
        </p:txBody>
      </p:sp>
      <p:sp>
        <p:nvSpPr>
          <p:cNvPr id="43011"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43012" name="Rectangle 2"/>
          <p:cNvSpPr>
            <a:spLocks noGrp="1" noChangeArrowheads="1"/>
          </p:cNvSpPr>
          <p:nvPr>
            <p:ph type="body" idx="1"/>
          </p:nvPr>
        </p:nvSpPr>
        <p:spPr bwMode="auto">
          <a:xfrm>
            <a:off x="914400" y="4343400"/>
            <a:ext cx="5030788" cy="4116388"/>
          </a:xfrm>
          <a:noFill/>
        </p:spPr>
        <p:txBody>
          <a:bodyPr wrap="none" numCol="1" anchor="ctr" anchorCtr="0" compatLnSpc="1">
            <a:prstTxWarp prst="textNoShape">
              <a:avLst/>
            </a:prstTxWarp>
          </a:bodyPr>
          <a:lstStyle/>
          <a:p>
            <a:pPr eaLnBrk="1" hangingPunct="1">
              <a:spcBef>
                <a:spcPct val="0"/>
              </a:spcBef>
            </a:pPr>
            <a:endParaRPr lang="ca-E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542421-FD90-4A71-9230-3920E2F3D08B}" type="datetimeFigureOut">
              <a:rPr lang="ca-ES" smtClean="0"/>
              <a:pPr/>
              <a:t>06/10/2013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288033F4-518C-4B5E-925E-FF6B090DE8F9}" type="slidenum">
              <a:rPr lang="ca-ES" smtClean="0"/>
              <a:pPr/>
              <a:t>‹#›</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42421-FD90-4A71-9230-3920E2F3D08B}" type="datetimeFigureOut">
              <a:rPr lang="ca-ES" smtClean="0"/>
              <a:pPr/>
              <a:t>06/10/2013</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33F4-518C-4B5E-925E-FF6B090DE8F9}" type="slidenum">
              <a:rPr lang="ca-ES" smtClean="0"/>
              <a:pPr/>
              <a:t>‹#›</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8.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oleObject" Target="../embeddings/oleObject1.bin"/><Relationship Id="rId9" Type="http://schemas.openxmlformats.org/officeDocument/2006/relationships/image" Target="../media/image4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3.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63.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5.gif"/><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8.gif"/></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404664"/>
            <a:ext cx="4824536" cy="5489195"/>
          </a:xfrm>
          <a:prstGeom prst="rect">
            <a:avLst/>
          </a:prstGeom>
          <a:noFill/>
          <a:ln>
            <a:noFill/>
          </a:ln>
          <a:scene3d>
            <a:camera prst="perspectiveRelaxedModerately"/>
            <a:lightRig rig="threePt" dir="t"/>
          </a:scene3d>
        </p:spPr>
        <p:txBody>
          <a:bodyPr wrap="square" rtlCol="0">
            <a:spAutoFit/>
            <a:scene3d>
              <a:camera prst="orthographicFront"/>
              <a:lightRig rig="sunset" dir="t">
                <a:rot lat="0" lon="0" rev="0"/>
              </a:lightRig>
            </a:scene3d>
            <a:sp3d extrusionH="57150" prstMaterial="metal">
              <a:bevelT w="38100" h="38100"/>
              <a:bevelB w="38100" h="38100"/>
            </a:sp3d>
          </a:bodyPr>
          <a:lstStyle/>
          <a:p>
            <a:pPr algn="ctr">
              <a:lnSpc>
                <a:spcPct val="150000"/>
              </a:lnSpc>
            </a:pPr>
            <a:r>
              <a:rPr lang="ca-ES" sz="6000" b="1" dirty="0" smtClean="0">
                <a:ln w="10541" cmpd="sng">
                  <a:solidFill>
                    <a:srgbClr val="4F81BD">
                      <a:shade val="88000"/>
                      <a:satMod val="110000"/>
                    </a:srgbClr>
                  </a:solidFill>
                  <a:prstDash val="solid"/>
                </a:ln>
                <a:solidFill>
                  <a:srgbClr val="002060"/>
                </a:solidFill>
                <a:effectLst>
                  <a:reflection blurRad="6350" stA="55000" endA="300" endPos="45500" dir="5400000" sy="-100000" algn="bl" rotWithShape="0"/>
                </a:effectLst>
              </a:rPr>
              <a:t>LA RESTAURACIÓ  BORBÒNICA I</a:t>
            </a:r>
          </a:p>
          <a:p>
            <a:pPr algn="ctr">
              <a:lnSpc>
                <a:spcPct val="150000"/>
              </a:lnSpc>
            </a:pPr>
            <a:r>
              <a:rPr lang="ca-ES" sz="6000" b="1" dirty="0" smtClean="0">
                <a:ln w="10541" cmpd="sng">
                  <a:solidFill>
                    <a:srgbClr val="4F81BD">
                      <a:shade val="88000"/>
                      <a:satMod val="110000"/>
                    </a:srgbClr>
                  </a:solidFill>
                  <a:prstDash val="solid"/>
                </a:ln>
                <a:solidFill>
                  <a:srgbClr val="FF0000"/>
                </a:solidFill>
                <a:effectLst>
                  <a:reflection blurRad="6350" stA="55000" endA="300" endPos="45500" dir="5400000" sy="-100000" algn="bl" rotWithShape="0"/>
                </a:effectLst>
              </a:rPr>
              <a:t>(1875-1902)</a:t>
            </a:r>
          </a:p>
        </p:txBody>
      </p:sp>
      <p:pic>
        <p:nvPicPr>
          <p:cNvPr id="3" name="Picture 43" descr="2Mariacristina"/>
          <p:cNvPicPr>
            <a:picLocks noChangeAspect="1" noChangeArrowheads="1"/>
          </p:cNvPicPr>
          <p:nvPr/>
        </p:nvPicPr>
        <p:blipFill>
          <a:blip r:embed="rId3" cstate="print"/>
          <a:srcRect/>
          <a:stretch>
            <a:fillRect/>
          </a:stretch>
        </p:blipFill>
        <p:spPr bwMode="auto">
          <a:xfrm>
            <a:off x="5133777" y="836712"/>
            <a:ext cx="3758703" cy="55685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39552" y="280988"/>
            <a:ext cx="8294002" cy="830997"/>
          </a:xfrm>
          <a:prstGeom prst="rect">
            <a:avLst/>
          </a:prstGeom>
          <a:gradFill rotWithShape="0">
            <a:gsLst>
              <a:gs pos="0">
                <a:schemeClr val="bg1"/>
              </a:gs>
              <a:gs pos="100000">
                <a:srgbClr val="CCECFF"/>
              </a:gs>
            </a:gsLst>
            <a:lin ang="27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chemeClr val="bg1"/>
            </a:extrusionClr>
          </a:sp3d>
        </p:spPr>
        <p:txBody>
          <a:bodyPr wrap="none">
            <a:spAutoFit/>
            <a:flatTx/>
          </a:bodyPr>
          <a:lstStyle/>
          <a:p>
            <a:pPr eaLnBrk="0" hangingPunct="0"/>
            <a:r>
              <a:rPr lang="es-ES_tradnl" sz="2400" b="1">
                <a:solidFill>
                  <a:srgbClr val="0000CC"/>
                </a:solidFill>
              </a:rPr>
              <a:t>Elementos del Sistema político de la Restauración (1875 – 1902)</a:t>
            </a:r>
          </a:p>
          <a:p>
            <a:pPr eaLnBrk="0" hangingPunct="0"/>
            <a:r>
              <a:rPr lang="es-ES_tradnl" sz="2400" b="1">
                <a:solidFill>
                  <a:srgbClr val="0000CC"/>
                </a:solidFill>
              </a:rPr>
              <a:t>Periodo del Reinado de Alfonso XII – Regencia de María Cristina</a:t>
            </a:r>
            <a:endParaRPr lang="es-ES" sz="2400" b="1">
              <a:solidFill>
                <a:srgbClr val="0000CC"/>
              </a:solidFill>
            </a:endParaRPr>
          </a:p>
        </p:txBody>
      </p:sp>
      <p:sp>
        <p:nvSpPr>
          <p:cNvPr id="2051" name="Text Box 3"/>
          <p:cNvSpPr txBox="1">
            <a:spLocks noChangeArrowheads="1"/>
          </p:cNvSpPr>
          <p:nvPr/>
        </p:nvSpPr>
        <p:spPr bwMode="auto">
          <a:xfrm>
            <a:off x="1119188" y="1462088"/>
            <a:ext cx="1599540" cy="461665"/>
          </a:xfrm>
          <a:prstGeom prst="rect">
            <a:avLst/>
          </a:prstGeom>
          <a:gradFill rotWithShape="0">
            <a:gsLst>
              <a:gs pos="0">
                <a:srgbClr val="CCFFCC"/>
              </a:gs>
              <a:gs pos="100000">
                <a:srgbClr val="EAFFEA"/>
              </a:gs>
            </a:gsLst>
            <a:lin ang="2700000" scaled="1"/>
          </a:gradFill>
          <a:ln w="9525">
            <a:miter lim="800000"/>
            <a:headEnd/>
            <a:tailEnd/>
          </a:ln>
          <a:scene3d>
            <a:camera prst="legacyObliqueTopRight"/>
            <a:lightRig rig="legacyFlat3" dir="r"/>
          </a:scene3d>
          <a:sp3d extrusionH="36500" prstMaterial="legacyMatte">
            <a:bevelT w="13500" h="13500" prst="angle"/>
            <a:bevelB w="13500" h="13500" prst="angle"/>
            <a:extrusionClr>
              <a:srgbClr val="CCFFCC"/>
            </a:extrusionClr>
          </a:sp3d>
        </p:spPr>
        <p:txBody>
          <a:bodyPr wrap="none">
            <a:spAutoFit/>
            <a:flatTx/>
          </a:bodyPr>
          <a:lstStyle/>
          <a:p>
            <a:pPr eaLnBrk="0" hangingPunct="0"/>
            <a:r>
              <a:rPr lang="es-ES_tradnl" sz="2400" b="1">
                <a:solidFill>
                  <a:srgbClr val="0000CC"/>
                </a:solidFill>
              </a:rPr>
              <a:t>Monarquía</a:t>
            </a:r>
            <a:endParaRPr lang="es-ES" sz="2400" b="1">
              <a:solidFill>
                <a:srgbClr val="0000CC"/>
              </a:solidFill>
            </a:endParaRPr>
          </a:p>
        </p:txBody>
      </p:sp>
      <p:sp>
        <p:nvSpPr>
          <p:cNvPr id="2053" name="Text Box 5"/>
          <p:cNvSpPr txBox="1">
            <a:spLocks noChangeArrowheads="1"/>
          </p:cNvSpPr>
          <p:nvPr/>
        </p:nvSpPr>
        <p:spPr bwMode="auto">
          <a:xfrm>
            <a:off x="6705600" y="1462088"/>
            <a:ext cx="2478307" cy="461665"/>
          </a:xfrm>
          <a:prstGeom prst="rect">
            <a:avLst/>
          </a:prstGeom>
          <a:gradFill rotWithShape="0">
            <a:gsLst>
              <a:gs pos="0">
                <a:srgbClr val="CCFFCC"/>
              </a:gs>
              <a:gs pos="100000">
                <a:srgbClr val="D9FFD9"/>
              </a:gs>
            </a:gsLst>
            <a:path path="rect">
              <a:fillToRect l="100000" t="100000"/>
            </a:path>
          </a:gradFill>
          <a:ln w="9525">
            <a:miter lim="800000"/>
            <a:headEnd/>
            <a:tailEnd/>
          </a:ln>
          <a:scene3d>
            <a:camera prst="legacyObliqueTopRight"/>
            <a:lightRig rig="legacyFlat3" dir="r"/>
          </a:scene3d>
          <a:sp3d extrusionH="36500" prstMaterial="legacyMatte">
            <a:bevelT w="13500" h="13500" prst="angle"/>
            <a:bevelB w="13500" h="13500" prst="angle"/>
            <a:extrusionClr>
              <a:srgbClr val="CCFFCC"/>
            </a:extrusionClr>
          </a:sp3d>
        </p:spPr>
        <p:txBody>
          <a:bodyPr wrap="none">
            <a:spAutoFit/>
            <a:flatTx/>
          </a:bodyPr>
          <a:lstStyle/>
          <a:p>
            <a:pPr eaLnBrk="0" hangingPunct="0"/>
            <a:r>
              <a:rPr lang="es-ES_tradnl" sz="2400" b="1">
                <a:solidFill>
                  <a:srgbClr val="0000CC"/>
                </a:solidFill>
              </a:rPr>
              <a:t>Constitución 1876</a:t>
            </a:r>
            <a:endParaRPr lang="es-ES" sz="2400" b="1">
              <a:solidFill>
                <a:srgbClr val="0000CC"/>
              </a:solidFill>
            </a:endParaRPr>
          </a:p>
        </p:txBody>
      </p:sp>
      <p:sp>
        <p:nvSpPr>
          <p:cNvPr id="2054" name="Text Box 6"/>
          <p:cNvSpPr txBox="1">
            <a:spLocks noChangeArrowheads="1"/>
          </p:cNvSpPr>
          <p:nvPr/>
        </p:nvSpPr>
        <p:spPr bwMode="auto">
          <a:xfrm>
            <a:off x="3429000" y="1828800"/>
            <a:ext cx="2584618" cy="461665"/>
          </a:xfrm>
          <a:prstGeom prst="rect">
            <a:avLst/>
          </a:prstGeom>
          <a:gradFill rotWithShape="0">
            <a:gsLst>
              <a:gs pos="0">
                <a:srgbClr val="CCFFCC"/>
              </a:gs>
              <a:gs pos="50000">
                <a:srgbClr val="FFFFFF"/>
              </a:gs>
              <a:gs pos="100000">
                <a:srgbClr val="CCFFCC"/>
              </a:gs>
            </a:gsLst>
            <a:lin ang="18900000" scaled="1"/>
          </a:gradFill>
          <a:ln w="9525">
            <a:miter lim="800000"/>
            <a:headEnd/>
            <a:tailEnd/>
          </a:ln>
          <a:scene3d>
            <a:camera prst="legacyObliqueTopRight"/>
            <a:lightRig rig="legacyFlat3" dir="r"/>
          </a:scene3d>
          <a:sp3d extrusionH="36500" prstMaterial="legacyMatte">
            <a:bevelT w="13500" h="13500" prst="angle"/>
            <a:bevelB w="13500" h="13500" prst="angle"/>
            <a:extrusionClr>
              <a:srgbClr val="CCFFCC"/>
            </a:extrusionClr>
          </a:sp3d>
        </p:spPr>
        <p:txBody>
          <a:bodyPr wrap="none">
            <a:spAutoFit/>
            <a:flatTx/>
          </a:bodyPr>
          <a:lstStyle/>
          <a:p>
            <a:pPr eaLnBrk="0" hangingPunct="0"/>
            <a:r>
              <a:rPr lang="es-ES_tradnl" sz="2400" b="1">
                <a:solidFill>
                  <a:srgbClr val="0000CC"/>
                </a:solidFill>
              </a:rPr>
              <a:t>Partidos dinásticos</a:t>
            </a:r>
            <a:endParaRPr lang="es-ES" sz="2400" b="1">
              <a:solidFill>
                <a:srgbClr val="0000CC"/>
              </a:solidFill>
            </a:endParaRPr>
          </a:p>
        </p:txBody>
      </p:sp>
      <p:sp>
        <p:nvSpPr>
          <p:cNvPr id="2055" name="Text Box 7"/>
          <p:cNvSpPr txBox="1">
            <a:spLocks noChangeArrowheads="1"/>
          </p:cNvSpPr>
          <p:nvPr/>
        </p:nvSpPr>
        <p:spPr bwMode="auto">
          <a:xfrm>
            <a:off x="533400" y="2879725"/>
            <a:ext cx="2637582" cy="400110"/>
          </a:xfrm>
          <a:prstGeom prst="rect">
            <a:avLst/>
          </a:prstGeom>
          <a:noFill/>
          <a:ln w="9525">
            <a:noFill/>
            <a:miter lim="800000"/>
            <a:headEnd/>
            <a:tailEnd/>
          </a:ln>
        </p:spPr>
        <p:txBody>
          <a:bodyPr wrap="none">
            <a:spAutoFit/>
          </a:bodyPr>
          <a:lstStyle/>
          <a:p>
            <a:pPr eaLnBrk="0" hangingPunct="0"/>
            <a:r>
              <a:rPr lang="es-ES_tradnl" sz="2000" b="1"/>
              <a:t>Conservador (Cánovas)</a:t>
            </a:r>
            <a:endParaRPr lang="es-ES" sz="2000" b="1"/>
          </a:p>
        </p:txBody>
      </p:sp>
      <p:sp>
        <p:nvSpPr>
          <p:cNvPr id="2056" name="Text Box 8"/>
          <p:cNvSpPr txBox="1">
            <a:spLocks noChangeArrowheads="1"/>
          </p:cNvSpPr>
          <p:nvPr/>
        </p:nvSpPr>
        <p:spPr bwMode="auto">
          <a:xfrm>
            <a:off x="6400800" y="2879725"/>
            <a:ext cx="1921360" cy="400110"/>
          </a:xfrm>
          <a:prstGeom prst="rect">
            <a:avLst/>
          </a:prstGeom>
          <a:noFill/>
          <a:ln w="9525">
            <a:noFill/>
            <a:miter lim="800000"/>
            <a:headEnd/>
            <a:tailEnd/>
          </a:ln>
        </p:spPr>
        <p:txBody>
          <a:bodyPr wrap="none">
            <a:spAutoFit/>
          </a:bodyPr>
          <a:lstStyle/>
          <a:p>
            <a:pPr eaLnBrk="0" hangingPunct="0"/>
            <a:r>
              <a:rPr lang="es-ES_tradnl" sz="2000" b="1"/>
              <a:t>Liberal (Sagasta)</a:t>
            </a:r>
            <a:endParaRPr lang="es-ES" sz="2000" b="1"/>
          </a:p>
        </p:txBody>
      </p:sp>
      <p:sp>
        <p:nvSpPr>
          <p:cNvPr id="2059" name="Text Box 11"/>
          <p:cNvSpPr txBox="1">
            <a:spLocks noChangeArrowheads="1"/>
          </p:cNvSpPr>
          <p:nvPr/>
        </p:nvSpPr>
        <p:spPr bwMode="auto">
          <a:xfrm>
            <a:off x="3453539" y="2803525"/>
            <a:ext cx="2240100" cy="1138773"/>
          </a:xfrm>
          <a:prstGeom prst="rect">
            <a:avLst/>
          </a:prstGeom>
          <a:noFill/>
          <a:ln w="9525">
            <a:noFill/>
            <a:miter lim="800000"/>
            <a:headEnd/>
            <a:tailEnd/>
          </a:ln>
        </p:spPr>
        <p:txBody>
          <a:bodyPr wrap="none">
            <a:spAutoFit/>
          </a:bodyPr>
          <a:lstStyle/>
          <a:p>
            <a:pPr algn="ctr" eaLnBrk="0" hangingPunct="0"/>
            <a:r>
              <a:rPr lang="es-ES_tradnl" sz="2000" b="1" dirty="0"/>
              <a:t>Turno pacífico</a:t>
            </a:r>
          </a:p>
          <a:p>
            <a:pPr algn="ctr" eaLnBrk="0" hangingPunct="0"/>
            <a:r>
              <a:rPr lang="es-ES_tradnl" sz="2400" b="1" dirty="0">
                <a:solidFill>
                  <a:srgbClr val="FF0000"/>
                </a:solidFill>
              </a:rPr>
              <a:t>Pacto del Pardo </a:t>
            </a:r>
          </a:p>
          <a:p>
            <a:pPr algn="ctr" eaLnBrk="0" hangingPunct="0"/>
            <a:r>
              <a:rPr lang="es-ES_tradnl" sz="2400" b="1" dirty="0"/>
              <a:t>(1885)</a:t>
            </a:r>
            <a:endParaRPr lang="es-ES" sz="2000" b="1" dirty="0"/>
          </a:p>
        </p:txBody>
      </p:sp>
      <p:sp>
        <p:nvSpPr>
          <p:cNvPr id="2063" name="Text Box 15"/>
          <p:cNvSpPr txBox="1">
            <a:spLocks noChangeArrowheads="1"/>
          </p:cNvSpPr>
          <p:nvPr/>
        </p:nvSpPr>
        <p:spPr bwMode="auto">
          <a:xfrm>
            <a:off x="2484857" y="3886200"/>
            <a:ext cx="4174284" cy="707886"/>
          </a:xfrm>
          <a:prstGeom prst="rect">
            <a:avLst/>
          </a:prstGeom>
          <a:noFill/>
          <a:ln w="9525">
            <a:noFill/>
            <a:miter lim="800000"/>
            <a:headEnd/>
            <a:tailEnd/>
          </a:ln>
        </p:spPr>
        <p:txBody>
          <a:bodyPr wrap="none">
            <a:spAutoFit/>
          </a:bodyPr>
          <a:lstStyle/>
          <a:p>
            <a:pPr algn="ctr" eaLnBrk="0" hangingPunct="0"/>
            <a:r>
              <a:rPr lang="es-ES_tradnl" sz="2000" b="1" dirty="0"/>
              <a:t>Fraude electoral</a:t>
            </a:r>
          </a:p>
          <a:p>
            <a:pPr algn="ctr" eaLnBrk="0" hangingPunct="0"/>
            <a:r>
              <a:rPr lang="es-ES_tradnl" sz="2000" b="1" dirty="0"/>
              <a:t>encasillado, caciquismo, pucherazo,...</a:t>
            </a:r>
            <a:endParaRPr lang="es-ES" sz="2000" b="1" dirty="0"/>
          </a:p>
        </p:txBody>
      </p:sp>
      <p:pic>
        <p:nvPicPr>
          <p:cNvPr id="2072" name="Picture 24"/>
          <p:cNvPicPr>
            <a:picLocks noChangeAspect="1" noChangeArrowheads="1"/>
          </p:cNvPicPr>
          <p:nvPr/>
        </p:nvPicPr>
        <p:blipFill>
          <a:blip r:embed="rId2" cstate="print"/>
          <a:srcRect/>
          <a:stretch>
            <a:fillRect/>
          </a:stretch>
        </p:blipFill>
        <p:spPr bwMode="auto">
          <a:xfrm>
            <a:off x="1219200" y="3429000"/>
            <a:ext cx="1001713" cy="1143000"/>
          </a:xfrm>
          <a:prstGeom prst="rect">
            <a:avLst/>
          </a:prstGeom>
          <a:noFill/>
          <a:ln w="9525">
            <a:noFill/>
            <a:miter lim="800000"/>
            <a:headEnd/>
            <a:tailEnd/>
          </a:ln>
          <a:effectLst>
            <a:outerShdw dist="35921" dir="2700000" algn="ctr" rotWithShape="0">
              <a:schemeClr val="bg2"/>
            </a:outerShdw>
          </a:effectLst>
        </p:spPr>
      </p:pic>
      <p:sp>
        <p:nvSpPr>
          <p:cNvPr id="2073" name="Text Box 25"/>
          <p:cNvSpPr txBox="1">
            <a:spLocks noChangeArrowheads="1"/>
          </p:cNvSpPr>
          <p:nvPr/>
        </p:nvSpPr>
        <p:spPr bwMode="auto">
          <a:xfrm>
            <a:off x="304293" y="1844675"/>
            <a:ext cx="2731518" cy="830997"/>
          </a:xfrm>
          <a:prstGeom prst="rect">
            <a:avLst/>
          </a:prstGeom>
          <a:noFill/>
          <a:ln w="9525">
            <a:noFill/>
            <a:miter lim="800000"/>
            <a:headEnd/>
            <a:tailEnd/>
          </a:ln>
        </p:spPr>
        <p:txBody>
          <a:bodyPr wrap="none">
            <a:spAutoFit/>
          </a:bodyPr>
          <a:lstStyle/>
          <a:p>
            <a:pPr algn="ctr" eaLnBrk="0" hangingPunct="0"/>
            <a:r>
              <a:rPr lang="es-ES_tradnl" sz="2400" b="1"/>
              <a:t>Alfonso XII</a:t>
            </a:r>
          </a:p>
          <a:p>
            <a:pPr algn="ctr" eaLnBrk="0" hangingPunct="0"/>
            <a:r>
              <a:rPr lang="es-ES_tradnl" sz="2400" b="1"/>
              <a:t>Regente Mª Cristina</a:t>
            </a:r>
            <a:endParaRPr lang="es-ES" sz="2400" b="1"/>
          </a:p>
        </p:txBody>
      </p:sp>
      <p:pic>
        <p:nvPicPr>
          <p:cNvPr id="2086" name="Picture 38" descr="restaur_sagasta"/>
          <p:cNvPicPr>
            <a:picLocks noChangeAspect="1" noChangeArrowheads="1"/>
          </p:cNvPicPr>
          <p:nvPr/>
        </p:nvPicPr>
        <p:blipFill>
          <a:blip r:embed="rId3" cstate="print"/>
          <a:srcRect/>
          <a:stretch>
            <a:fillRect/>
          </a:stretch>
        </p:blipFill>
        <p:spPr bwMode="auto">
          <a:xfrm>
            <a:off x="7010400" y="3392488"/>
            <a:ext cx="960438" cy="1103312"/>
          </a:xfrm>
          <a:prstGeom prst="rect">
            <a:avLst/>
          </a:prstGeom>
          <a:noFill/>
          <a:effectLst>
            <a:outerShdw dist="35921" dir="2700000" algn="ctr" rotWithShape="0">
              <a:srgbClr val="808080"/>
            </a:outerShdw>
          </a:effectLst>
        </p:spPr>
      </p:pic>
      <p:grpSp>
        <p:nvGrpSpPr>
          <p:cNvPr id="2" name="Group 52"/>
          <p:cNvGrpSpPr>
            <a:grpSpLocks/>
          </p:cNvGrpSpPr>
          <p:nvPr/>
        </p:nvGrpSpPr>
        <p:grpSpPr bwMode="auto">
          <a:xfrm>
            <a:off x="251520" y="4869160"/>
            <a:ext cx="8686801" cy="1828800"/>
            <a:chOff x="288" y="3168"/>
            <a:chExt cx="5472" cy="864"/>
          </a:xfrm>
        </p:grpSpPr>
        <p:sp>
          <p:nvSpPr>
            <p:cNvPr id="12309" name="Rectangle 16"/>
            <p:cNvSpPr>
              <a:spLocks noChangeArrowheads="1"/>
            </p:cNvSpPr>
            <p:nvPr/>
          </p:nvSpPr>
          <p:spPr bwMode="auto">
            <a:xfrm>
              <a:off x="288" y="3168"/>
              <a:ext cx="5472" cy="864"/>
            </a:xfrm>
            <a:prstGeom prst="rect">
              <a:avLst/>
            </a:prstGeom>
            <a:gradFill rotWithShape="0">
              <a:gsLst>
                <a:gs pos="0">
                  <a:srgbClr val="DCDC84"/>
                </a:gs>
                <a:gs pos="50000">
                  <a:srgbClr val="FFFF99"/>
                </a:gs>
                <a:gs pos="100000">
                  <a:srgbClr val="DCDC84"/>
                </a:gs>
              </a:gsLst>
              <a:lin ang="0" scaled="1"/>
            </a:gradFill>
            <a:ln w="9525">
              <a:miter lim="800000"/>
              <a:headEnd/>
              <a:tailEnd/>
            </a:ln>
            <a:scene3d>
              <a:camera prst="legacyObliqueTopRight"/>
              <a:lightRig rig="legacyFlat3" dir="r"/>
            </a:scene3d>
            <a:sp3d extrusionH="74600" prstMaterial="legacyMatte">
              <a:bevelT w="13500" h="13500" prst="angle"/>
              <a:bevelB w="13500" h="13500" prst="angle"/>
              <a:extrusionClr>
                <a:srgbClr val="FFFF99"/>
              </a:extrusionClr>
            </a:sp3d>
          </p:spPr>
          <p:txBody>
            <a:bodyPr wrap="none" anchor="ctr">
              <a:flatTx/>
            </a:bodyPr>
            <a:lstStyle/>
            <a:p>
              <a:pPr algn="ctr" eaLnBrk="0" hangingPunct="0"/>
              <a:endParaRPr lang="ca-ES" sz="2800" b="1"/>
            </a:p>
          </p:txBody>
        </p:sp>
        <p:sp>
          <p:nvSpPr>
            <p:cNvPr id="12310" name="Text Box 19"/>
            <p:cNvSpPr txBox="1">
              <a:spLocks noChangeArrowheads="1"/>
            </p:cNvSpPr>
            <p:nvPr/>
          </p:nvSpPr>
          <p:spPr bwMode="auto">
            <a:xfrm>
              <a:off x="3283" y="3696"/>
              <a:ext cx="1360" cy="247"/>
            </a:xfrm>
            <a:prstGeom prst="rect">
              <a:avLst/>
            </a:prstGeom>
            <a:noFill/>
            <a:ln w="9525">
              <a:noFill/>
              <a:miter lim="800000"/>
              <a:headEnd/>
              <a:tailEnd/>
            </a:ln>
          </p:spPr>
          <p:txBody>
            <a:bodyPr wrap="none">
              <a:spAutoFit/>
            </a:bodyPr>
            <a:lstStyle/>
            <a:p>
              <a:pPr eaLnBrk="0" hangingPunct="0"/>
              <a:r>
                <a:rPr lang="es-ES_tradnl" sz="2800" b="1">
                  <a:solidFill>
                    <a:srgbClr val="0000CC"/>
                  </a:solidFill>
                </a:rPr>
                <a:t>Nacionalistas</a:t>
              </a:r>
              <a:endParaRPr lang="es-ES" sz="2800" b="1">
                <a:solidFill>
                  <a:srgbClr val="0000CC"/>
                </a:solidFill>
              </a:endParaRPr>
            </a:p>
          </p:txBody>
        </p:sp>
        <p:sp>
          <p:nvSpPr>
            <p:cNvPr id="12311" name="Text Box 21"/>
            <p:cNvSpPr txBox="1">
              <a:spLocks noChangeArrowheads="1"/>
            </p:cNvSpPr>
            <p:nvPr/>
          </p:nvSpPr>
          <p:spPr bwMode="auto">
            <a:xfrm>
              <a:off x="2352" y="3184"/>
              <a:ext cx="1988" cy="276"/>
            </a:xfrm>
            <a:prstGeom prst="rect">
              <a:avLst/>
            </a:prstGeom>
            <a:noFill/>
            <a:ln w="9525">
              <a:noFill/>
              <a:miter lim="800000"/>
              <a:headEnd/>
              <a:tailEnd/>
            </a:ln>
          </p:spPr>
          <p:txBody>
            <a:bodyPr wrap="none">
              <a:spAutoFit/>
            </a:bodyPr>
            <a:lstStyle/>
            <a:p>
              <a:pPr eaLnBrk="0" hangingPunct="0"/>
              <a:r>
                <a:rPr lang="es-ES_tradnl" sz="3200" b="1" dirty="0">
                  <a:solidFill>
                    <a:srgbClr val="0000CC"/>
                  </a:solidFill>
                </a:rPr>
                <a:t>Fuera del sistema</a:t>
              </a:r>
              <a:endParaRPr lang="es-ES" sz="3200" b="1" dirty="0">
                <a:solidFill>
                  <a:srgbClr val="0000CC"/>
                </a:solidFill>
              </a:endParaRPr>
            </a:p>
          </p:txBody>
        </p:sp>
        <p:cxnSp>
          <p:nvCxnSpPr>
            <p:cNvPr id="12312" name="AutoShape 29"/>
            <p:cNvCxnSpPr>
              <a:cxnSpLocks noChangeShapeType="1"/>
              <a:stCxn id="12311" idx="2"/>
              <a:endCxn id="12316" idx="0"/>
            </p:cNvCxnSpPr>
            <p:nvPr/>
          </p:nvCxnSpPr>
          <p:spPr bwMode="auto">
            <a:xfrm rot="5400000">
              <a:off x="2116" y="2466"/>
              <a:ext cx="236" cy="2224"/>
            </a:xfrm>
            <a:prstGeom prst="bentConnector3">
              <a:avLst>
                <a:gd name="adj1" fmla="val 50000"/>
              </a:avLst>
            </a:prstGeom>
            <a:noFill/>
            <a:ln w="28575">
              <a:solidFill>
                <a:srgbClr val="0000CC"/>
              </a:solidFill>
              <a:miter lim="800000"/>
              <a:headEnd/>
              <a:tailEnd/>
            </a:ln>
          </p:spPr>
        </p:cxnSp>
        <p:cxnSp>
          <p:nvCxnSpPr>
            <p:cNvPr id="12313" name="AutoShape 30"/>
            <p:cNvCxnSpPr>
              <a:cxnSpLocks noChangeShapeType="1"/>
              <a:stCxn id="12311" idx="2"/>
              <a:endCxn id="12310" idx="0"/>
            </p:cNvCxnSpPr>
            <p:nvPr/>
          </p:nvCxnSpPr>
          <p:spPr bwMode="auto">
            <a:xfrm rot="16200000" flipH="1">
              <a:off x="3536" y="3270"/>
              <a:ext cx="236" cy="617"/>
            </a:xfrm>
            <a:prstGeom prst="bentConnector3">
              <a:avLst>
                <a:gd name="adj1" fmla="val 50000"/>
              </a:avLst>
            </a:prstGeom>
            <a:noFill/>
            <a:ln w="28575">
              <a:solidFill>
                <a:srgbClr val="0000CC"/>
              </a:solidFill>
              <a:miter lim="800000"/>
              <a:headEnd/>
              <a:tailEnd/>
            </a:ln>
          </p:spPr>
        </p:cxnSp>
        <p:cxnSp>
          <p:nvCxnSpPr>
            <p:cNvPr id="12314" name="AutoShape 31"/>
            <p:cNvCxnSpPr>
              <a:cxnSpLocks noChangeShapeType="1"/>
              <a:stCxn id="12311" idx="2"/>
              <a:endCxn id="12317" idx="0"/>
            </p:cNvCxnSpPr>
            <p:nvPr/>
          </p:nvCxnSpPr>
          <p:spPr bwMode="auto">
            <a:xfrm rot="5400000">
              <a:off x="2723" y="3074"/>
              <a:ext cx="236" cy="1009"/>
            </a:xfrm>
            <a:prstGeom prst="bentConnector3">
              <a:avLst>
                <a:gd name="adj1" fmla="val 50000"/>
              </a:avLst>
            </a:prstGeom>
            <a:noFill/>
            <a:ln w="28575">
              <a:solidFill>
                <a:srgbClr val="0000CC"/>
              </a:solidFill>
              <a:miter lim="800000"/>
              <a:headEnd/>
              <a:tailEnd/>
            </a:ln>
          </p:spPr>
        </p:cxnSp>
        <p:cxnSp>
          <p:nvCxnSpPr>
            <p:cNvPr id="12315" name="AutoShape 32"/>
            <p:cNvCxnSpPr>
              <a:cxnSpLocks noChangeShapeType="1"/>
              <a:stCxn id="12311" idx="2"/>
              <a:endCxn id="12318" idx="0"/>
            </p:cNvCxnSpPr>
            <p:nvPr/>
          </p:nvCxnSpPr>
          <p:spPr bwMode="auto">
            <a:xfrm rot="16200000" flipH="1">
              <a:off x="4141" y="2665"/>
              <a:ext cx="236" cy="1826"/>
            </a:xfrm>
            <a:prstGeom prst="bentConnector3">
              <a:avLst>
                <a:gd name="adj1" fmla="val 50000"/>
              </a:avLst>
            </a:prstGeom>
            <a:noFill/>
            <a:ln w="28575">
              <a:solidFill>
                <a:srgbClr val="0000CC"/>
              </a:solidFill>
              <a:miter lim="800000"/>
              <a:headEnd/>
              <a:tailEnd/>
            </a:ln>
          </p:spPr>
        </p:cxnSp>
        <p:sp>
          <p:nvSpPr>
            <p:cNvPr id="12316" name="Text Box 39"/>
            <p:cNvSpPr txBox="1">
              <a:spLocks noChangeArrowheads="1"/>
            </p:cNvSpPr>
            <p:nvPr/>
          </p:nvSpPr>
          <p:spPr bwMode="auto">
            <a:xfrm>
              <a:off x="438" y="3696"/>
              <a:ext cx="1367" cy="247"/>
            </a:xfrm>
            <a:prstGeom prst="rect">
              <a:avLst/>
            </a:prstGeom>
            <a:noFill/>
            <a:ln w="9525">
              <a:noFill/>
              <a:miter lim="800000"/>
              <a:headEnd/>
              <a:tailEnd/>
            </a:ln>
          </p:spPr>
          <p:txBody>
            <a:bodyPr wrap="none">
              <a:spAutoFit/>
            </a:bodyPr>
            <a:lstStyle/>
            <a:p>
              <a:pPr eaLnBrk="0" hangingPunct="0"/>
              <a:r>
                <a:rPr lang="es-ES_tradnl" sz="2800" b="1">
                  <a:solidFill>
                    <a:srgbClr val="0000CC"/>
                  </a:solidFill>
                </a:rPr>
                <a:t>Republicanos</a:t>
              </a:r>
              <a:endParaRPr lang="es-ES" sz="2800" b="1">
                <a:solidFill>
                  <a:srgbClr val="0000CC"/>
                </a:solidFill>
              </a:endParaRPr>
            </a:p>
          </p:txBody>
        </p:sp>
        <p:sp>
          <p:nvSpPr>
            <p:cNvPr id="12317" name="Text Box 40"/>
            <p:cNvSpPr txBox="1">
              <a:spLocks noChangeArrowheads="1"/>
            </p:cNvSpPr>
            <p:nvPr/>
          </p:nvSpPr>
          <p:spPr bwMode="auto">
            <a:xfrm>
              <a:off x="1780" y="3696"/>
              <a:ext cx="1113" cy="247"/>
            </a:xfrm>
            <a:prstGeom prst="rect">
              <a:avLst/>
            </a:prstGeom>
            <a:noFill/>
            <a:ln w="9525">
              <a:noFill/>
              <a:miter lim="800000"/>
              <a:headEnd/>
              <a:tailEnd/>
            </a:ln>
          </p:spPr>
          <p:txBody>
            <a:bodyPr wrap="none">
              <a:spAutoFit/>
            </a:bodyPr>
            <a:lstStyle/>
            <a:p>
              <a:pPr eaLnBrk="0" hangingPunct="0"/>
              <a:r>
                <a:rPr lang="es-ES_tradnl" sz="2800" b="1" dirty="0">
                  <a:solidFill>
                    <a:srgbClr val="0000CC"/>
                  </a:solidFill>
                </a:rPr>
                <a:t>Obrerismo</a:t>
              </a:r>
              <a:endParaRPr lang="es-ES" sz="2800" b="1" dirty="0">
                <a:solidFill>
                  <a:srgbClr val="0000CC"/>
                </a:solidFill>
              </a:endParaRPr>
            </a:p>
          </p:txBody>
        </p:sp>
        <p:sp>
          <p:nvSpPr>
            <p:cNvPr id="12318" name="Text Box 41"/>
            <p:cNvSpPr txBox="1">
              <a:spLocks noChangeArrowheads="1"/>
            </p:cNvSpPr>
            <p:nvPr/>
          </p:nvSpPr>
          <p:spPr bwMode="auto">
            <a:xfrm>
              <a:off x="4719" y="3696"/>
              <a:ext cx="906" cy="247"/>
            </a:xfrm>
            <a:prstGeom prst="rect">
              <a:avLst/>
            </a:prstGeom>
            <a:noFill/>
            <a:ln w="9525">
              <a:noFill/>
              <a:miter lim="800000"/>
              <a:headEnd/>
              <a:tailEnd/>
            </a:ln>
          </p:spPr>
          <p:txBody>
            <a:bodyPr wrap="none">
              <a:spAutoFit/>
            </a:bodyPr>
            <a:lstStyle/>
            <a:p>
              <a:pPr eaLnBrk="0" hangingPunct="0"/>
              <a:r>
                <a:rPr lang="es-ES_tradnl" sz="2800" b="1">
                  <a:solidFill>
                    <a:srgbClr val="0000CC"/>
                  </a:solidFill>
                </a:rPr>
                <a:t>Carlistas</a:t>
              </a:r>
              <a:endParaRPr lang="es-ES" sz="2800" b="1">
                <a:solidFill>
                  <a:srgbClr val="0000CC"/>
                </a:solidFill>
              </a:endParaRPr>
            </a:p>
          </p:txBody>
        </p:sp>
      </p:grpSp>
      <p:cxnSp>
        <p:nvCxnSpPr>
          <p:cNvPr id="2090" name="AutoShape 42"/>
          <p:cNvCxnSpPr>
            <a:cxnSpLocks noChangeShapeType="1"/>
            <a:stCxn id="2050" idx="2"/>
            <a:endCxn id="2051" idx="0"/>
          </p:cNvCxnSpPr>
          <p:nvPr/>
        </p:nvCxnSpPr>
        <p:spPr bwMode="auto">
          <a:xfrm rot="5400000">
            <a:off x="3127705" y="-96761"/>
            <a:ext cx="350103" cy="2767595"/>
          </a:xfrm>
          <a:prstGeom prst="bentConnector3">
            <a:avLst>
              <a:gd name="adj1" fmla="val 50000"/>
            </a:avLst>
          </a:prstGeom>
          <a:noFill/>
          <a:ln w="28575">
            <a:solidFill>
              <a:schemeClr val="tx1"/>
            </a:solidFill>
            <a:miter lim="800000"/>
            <a:headEnd/>
            <a:tailEnd type="triangle" w="med" len="med"/>
          </a:ln>
        </p:spPr>
      </p:cxnSp>
      <p:cxnSp>
        <p:nvCxnSpPr>
          <p:cNvPr id="2091" name="AutoShape 43"/>
          <p:cNvCxnSpPr>
            <a:cxnSpLocks noChangeShapeType="1"/>
            <a:stCxn id="2050" idx="2"/>
            <a:endCxn id="2053" idx="0"/>
          </p:cNvCxnSpPr>
          <p:nvPr/>
        </p:nvCxnSpPr>
        <p:spPr bwMode="auto">
          <a:xfrm rot="16200000" flipH="1">
            <a:off x="6140602" y="-342065"/>
            <a:ext cx="350103" cy="3258201"/>
          </a:xfrm>
          <a:prstGeom prst="bentConnector3">
            <a:avLst>
              <a:gd name="adj1" fmla="val 50000"/>
            </a:avLst>
          </a:prstGeom>
          <a:noFill/>
          <a:ln w="28575">
            <a:solidFill>
              <a:schemeClr val="tx1"/>
            </a:solidFill>
            <a:miter lim="800000"/>
            <a:headEnd/>
            <a:tailEnd type="triangle" w="med" len="med"/>
          </a:ln>
        </p:spPr>
      </p:cxnSp>
      <p:cxnSp>
        <p:nvCxnSpPr>
          <p:cNvPr id="2093" name="AutoShape 45"/>
          <p:cNvCxnSpPr>
            <a:cxnSpLocks noChangeShapeType="1"/>
            <a:stCxn id="2050" idx="2"/>
            <a:endCxn id="2054" idx="0"/>
          </p:cNvCxnSpPr>
          <p:nvPr/>
        </p:nvCxnSpPr>
        <p:spPr bwMode="auto">
          <a:xfrm rot="16200000" flipH="1">
            <a:off x="4345524" y="1453014"/>
            <a:ext cx="716815" cy="34756"/>
          </a:xfrm>
          <a:prstGeom prst="bentConnector3">
            <a:avLst>
              <a:gd name="adj1" fmla="val 50000"/>
            </a:avLst>
          </a:prstGeom>
          <a:noFill/>
          <a:ln w="28575">
            <a:solidFill>
              <a:schemeClr val="tx1"/>
            </a:solidFill>
            <a:miter lim="800000"/>
            <a:headEnd/>
            <a:tailEnd type="triangle" w="med" len="med"/>
          </a:ln>
        </p:spPr>
      </p:cxnSp>
      <p:cxnSp>
        <p:nvCxnSpPr>
          <p:cNvPr id="2094" name="AutoShape 46"/>
          <p:cNvCxnSpPr>
            <a:cxnSpLocks noChangeShapeType="1"/>
            <a:stCxn id="2054" idx="2"/>
            <a:endCxn id="2059" idx="0"/>
          </p:cNvCxnSpPr>
          <p:nvPr/>
        </p:nvCxnSpPr>
        <p:spPr bwMode="auto">
          <a:xfrm rot="5400000">
            <a:off x="4390919" y="2473135"/>
            <a:ext cx="513060" cy="147720"/>
          </a:xfrm>
          <a:prstGeom prst="bentConnector3">
            <a:avLst>
              <a:gd name="adj1" fmla="val 50000"/>
            </a:avLst>
          </a:prstGeom>
          <a:noFill/>
          <a:ln w="9525">
            <a:solidFill>
              <a:schemeClr val="tx1"/>
            </a:solidFill>
            <a:miter lim="800000"/>
            <a:headEnd/>
            <a:tailEnd/>
          </a:ln>
        </p:spPr>
      </p:cxnSp>
      <p:cxnSp>
        <p:nvCxnSpPr>
          <p:cNvPr id="2096" name="AutoShape 48"/>
          <p:cNvCxnSpPr>
            <a:cxnSpLocks noChangeShapeType="1"/>
            <a:stCxn id="2056" idx="1"/>
            <a:endCxn id="2059" idx="3"/>
          </p:cNvCxnSpPr>
          <p:nvPr/>
        </p:nvCxnSpPr>
        <p:spPr bwMode="auto">
          <a:xfrm rot="10800000" flipV="1">
            <a:off x="5693640" y="3079780"/>
            <a:ext cx="707161" cy="293132"/>
          </a:xfrm>
          <a:prstGeom prst="bentConnector3">
            <a:avLst>
              <a:gd name="adj1" fmla="val 50000"/>
            </a:avLst>
          </a:prstGeom>
          <a:noFill/>
          <a:ln w="9525">
            <a:solidFill>
              <a:schemeClr val="tx1"/>
            </a:solidFill>
            <a:miter lim="800000"/>
            <a:headEnd/>
            <a:tailEnd type="triangle" w="med" len="med"/>
          </a:ln>
        </p:spPr>
      </p:cxnSp>
      <p:cxnSp>
        <p:nvCxnSpPr>
          <p:cNvPr id="2097" name="AutoShape 49"/>
          <p:cNvCxnSpPr>
            <a:cxnSpLocks noChangeShapeType="1"/>
            <a:stCxn id="2055" idx="3"/>
            <a:endCxn id="2059" idx="1"/>
          </p:cNvCxnSpPr>
          <p:nvPr/>
        </p:nvCxnSpPr>
        <p:spPr bwMode="auto">
          <a:xfrm>
            <a:off x="3170982" y="3079780"/>
            <a:ext cx="282557" cy="293132"/>
          </a:xfrm>
          <a:prstGeom prst="bentConnector3">
            <a:avLst>
              <a:gd name="adj1" fmla="val 50000"/>
            </a:avLst>
          </a:prstGeom>
          <a:noFill/>
          <a:ln w="9525">
            <a:solidFill>
              <a:schemeClr val="tx1"/>
            </a:solidFill>
            <a:miter lim="800000"/>
            <a:headEnd/>
            <a:tailEnd type="triangle" w="med" len="med"/>
          </a:ln>
        </p:spPr>
      </p:cxnSp>
      <p:cxnSp>
        <p:nvCxnSpPr>
          <p:cNvPr id="2098" name="AutoShape 50"/>
          <p:cNvCxnSpPr>
            <a:cxnSpLocks noChangeShapeType="1"/>
            <a:stCxn id="2059" idx="2"/>
            <a:endCxn id="2063" idx="0"/>
          </p:cNvCxnSpPr>
          <p:nvPr/>
        </p:nvCxnSpPr>
        <p:spPr bwMode="auto">
          <a:xfrm flipH="1" flipV="1">
            <a:off x="4571999" y="3886200"/>
            <a:ext cx="1590" cy="56098"/>
          </a:xfrm>
          <a:prstGeom prst="straightConnector1">
            <a:avLst/>
          </a:prstGeom>
          <a:noFill/>
          <a:ln w="9525">
            <a:solidFill>
              <a:schemeClr val="tx1"/>
            </a:solidFill>
            <a:round/>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90"/>
                                        </p:tgtEl>
                                        <p:attrNameLst>
                                          <p:attrName>style.visibility</p:attrName>
                                        </p:attrNameLst>
                                      </p:cBhvr>
                                      <p:to>
                                        <p:strVal val="visible"/>
                                      </p:to>
                                    </p:set>
                                  </p:childTnLst>
                                </p:cTn>
                              </p:par>
                            </p:childTnLst>
                          </p:cTn>
                        </p:par>
                        <p:par>
                          <p:cTn id="11" fill="hold">
                            <p:stCondLst>
                              <p:cond delay="500"/>
                            </p:stCondLst>
                            <p:childTnLst>
                              <p:par>
                                <p:cTn id="12" presetID="4" presetClass="entr" presetSubtype="32" fill="hold" grpId="0" nodeType="afterEffect">
                                  <p:stCondLst>
                                    <p:cond delay="0"/>
                                  </p:stCondLst>
                                  <p:iterate type="lt">
                                    <p:tmPct val="100000"/>
                                  </p:iterate>
                                  <p:childTnLst>
                                    <p:set>
                                      <p:cBhvr>
                                        <p:cTn id="13" dur="1" fill="hold">
                                          <p:stCondLst>
                                            <p:cond delay="0"/>
                                          </p:stCondLst>
                                        </p:cTn>
                                        <p:tgtEl>
                                          <p:spTgt spid="2051"/>
                                        </p:tgtEl>
                                        <p:attrNameLst>
                                          <p:attrName>style.visibility</p:attrName>
                                        </p:attrNameLst>
                                      </p:cBhvr>
                                      <p:to>
                                        <p:strVal val="visible"/>
                                      </p:to>
                                    </p:set>
                                    <p:animEffect transition="in" filter="box(out)">
                                      <p:cBhvr>
                                        <p:cTn id="14" dur="75"/>
                                        <p:tgtEl>
                                          <p:spTgt spid="2051"/>
                                        </p:tgtEl>
                                      </p:cBhvr>
                                    </p:animEffect>
                                  </p:childTnLst>
                                </p:cTn>
                              </p:par>
                            </p:childTnLst>
                          </p:cTn>
                        </p:par>
                        <p:par>
                          <p:cTn id="15" fill="hold">
                            <p:stCondLst>
                              <p:cond delay="1175"/>
                            </p:stCondLst>
                            <p:childTnLst>
                              <p:par>
                                <p:cTn id="16" presetID="4" presetClass="entr" presetSubtype="32" fill="hold" grpId="0" nodeType="afterEffect">
                                  <p:stCondLst>
                                    <p:cond delay="0"/>
                                  </p:stCondLst>
                                  <p:childTnLst>
                                    <p:set>
                                      <p:cBhvr>
                                        <p:cTn id="17" dur="1" fill="hold">
                                          <p:stCondLst>
                                            <p:cond delay="0"/>
                                          </p:stCondLst>
                                        </p:cTn>
                                        <p:tgtEl>
                                          <p:spTgt spid="2073"/>
                                        </p:tgtEl>
                                        <p:attrNameLst>
                                          <p:attrName>style.visibility</p:attrName>
                                        </p:attrNameLst>
                                      </p:cBhvr>
                                      <p:to>
                                        <p:strVal val="visible"/>
                                      </p:to>
                                    </p:set>
                                    <p:animEffect transition="in" filter="box(out)">
                                      <p:cBhvr>
                                        <p:cTn id="18" dur="500"/>
                                        <p:tgtEl>
                                          <p:spTgt spid="207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091"/>
                                        </p:tgtEl>
                                        <p:attrNameLst>
                                          <p:attrName>style.visibility</p:attrName>
                                        </p:attrNameLst>
                                      </p:cBhvr>
                                      <p:to>
                                        <p:strVal val="visible"/>
                                      </p:to>
                                    </p:set>
                                  </p:childTnLst>
                                </p:cTn>
                              </p:par>
                            </p:childTnLst>
                          </p:cTn>
                        </p:par>
                        <p:par>
                          <p:cTn id="23" fill="hold">
                            <p:stCondLst>
                              <p:cond delay="500"/>
                            </p:stCondLst>
                            <p:childTnLst>
                              <p:par>
                                <p:cTn id="24" presetID="5" presetClass="entr" presetSubtype="10" fill="hold" grpId="0" nodeType="afterEffect">
                                  <p:stCondLst>
                                    <p:cond delay="0"/>
                                  </p:stCondLst>
                                  <p:iterate type="lt">
                                    <p:tmPct val="100000"/>
                                  </p:iterate>
                                  <p:childTnLst>
                                    <p:set>
                                      <p:cBhvr>
                                        <p:cTn id="25" dur="1" fill="hold">
                                          <p:stCondLst>
                                            <p:cond delay="0"/>
                                          </p:stCondLst>
                                        </p:cTn>
                                        <p:tgtEl>
                                          <p:spTgt spid="2053"/>
                                        </p:tgtEl>
                                        <p:attrNameLst>
                                          <p:attrName>style.visibility</p:attrName>
                                        </p:attrNameLst>
                                      </p:cBhvr>
                                      <p:to>
                                        <p:strVal val="visible"/>
                                      </p:to>
                                    </p:set>
                                    <p:animEffect transition="in" filter="checkerboard(across)">
                                      <p:cBhvr>
                                        <p:cTn id="26" dur="75"/>
                                        <p:tgtEl>
                                          <p:spTgt spid="205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093"/>
                                        </p:tgtEl>
                                        <p:attrNameLst>
                                          <p:attrName>style.visibility</p:attrName>
                                        </p:attrNameLst>
                                      </p:cBhvr>
                                      <p:to>
                                        <p:strVal val="visible"/>
                                      </p:to>
                                    </p:set>
                                  </p:childTnLst>
                                </p:cTn>
                              </p:par>
                            </p:childTnLst>
                          </p:cTn>
                        </p:par>
                        <p:par>
                          <p:cTn id="31" fill="hold">
                            <p:stCondLst>
                              <p:cond delay="500"/>
                            </p:stCondLst>
                            <p:childTnLst>
                              <p:par>
                                <p:cTn id="32" presetID="5" presetClass="entr" presetSubtype="10" fill="hold" grpId="0" nodeType="afterEffect">
                                  <p:stCondLst>
                                    <p:cond delay="0"/>
                                  </p:stCondLst>
                                  <p:iterate type="lt">
                                    <p:tmPct val="100000"/>
                                  </p:iterate>
                                  <p:childTnLst>
                                    <p:set>
                                      <p:cBhvr>
                                        <p:cTn id="33" dur="1" fill="hold">
                                          <p:stCondLst>
                                            <p:cond delay="0"/>
                                          </p:stCondLst>
                                        </p:cTn>
                                        <p:tgtEl>
                                          <p:spTgt spid="2054"/>
                                        </p:tgtEl>
                                        <p:attrNameLst>
                                          <p:attrName>style.visibility</p:attrName>
                                        </p:attrNameLst>
                                      </p:cBhvr>
                                      <p:to>
                                        <p:strVal val="visible"/>
                                      </p:to>
                                    </p:set>
                                    <p:animEffect transition="in" filter="checkerboard(across)">
                                      <p:cBhvr>
                                        <p:cTn id="34" dur="75"/>
                                        <p:tgtEl>
                                          <p:spTgt spid="2054"/>
                                        </p:tgtEl>
                                      </p:cBhvr>
                                    </p:animEffect>
                                  </p:childTnLst>
                                </p:cTn>
                              </p:par>
                            </p:childTnLst>
                          </p:cTn>
                        </p:par>
                        <p:par>
                          <p:cTn id="35" fill="hold">
                            <p:stCondLst>
                              <p:cond delay="1850"/>
                            </p:stCondLst>
                            <p:childTnLst>
                              <p:par>
                                <p:cTn id="36" presetID="9" presetClass="entr" presetSubtype="0" fill="hold" grpId="0" nodeType="afterEffect">
                                  <p:stCondLst>
                                    <p:cond delay="0"/>
                                  </p:stCondLst>
                                  <p:iterate type="lt">
                                    <p:tmPct val="100000"/>
                                  </p:iterate>
                                  <p:childTnLst>
                                    <p:set>
                                      <p:cBhvr>
                                        <p:cTn id="37" dur="1" fill="hold">
                                          <p:stCondLst>
                                            <p:cond delay="0"/>
                                          </p:stCondLst>
                                        </p:cTn>
                                        <p:tgtEl>
                                          <p:spTgt spid="2055"/>
                                        </p:tgtEl>
                                        <p:attrNameLst>
                                          <p:attrName>style.visibility</p:attrName>
                                        </p:attrNameLst>
                                      </p:cBhvr>
                                      <p:to>
                                        <p:strVal val="visible"/>
                                      </p:to>
                                    </p:set>
                                    <p:animEffect transition="in" filter="dissolve">
                                      <p:cBhvr>
                                        <p:cTn id="38" dur="75"/>
                                        <p:tgtEl>
                                          <p:spTgt spid="2055"/>
                                        </p:tgtEl>
                                      </p:cBhvr>
                                    </p:animEffect>
                                  </p:childTnLst>
                                </p:cTn>
                              </p:par>
                            </p:childTnLst>
                          </p:cTn>
                        </p:par>
                        <p:par>
                          <p:cTn id="39" fill="hold">
                            <p:stCondLst>
                              <p:cond delay="3350"/>
                            </p:stCondLst>
                            <p:childTnLst>
                              <p:par>
                                <p:cTn id="40" presetID="23" presetClass="entr" presetSubtype="16" fill="hold" nodeType="afterEffect">
                                  <p:stCondLst>
                                    <p:cond delay="0"/>
                                  </p:stCondLst>
                                  <p:childTnLst>
                                    <p:set>
                                      <p:cBhvr>
                                        <p:cTn id="41" dur="1" fill="hold">
                                          <p:stCondLst>
                                            <p:cond delay="0"/>
                                          </p:stCondLst>
                                        </p:cTn>
                                        <p:tgtEl>
                                          <p:spTgt spid="2072"/>
                                        </p:tgtEl>
                                        <p:attrNameLst>
                                          <p:attrName>style.visibility</p:attrName>
                                        </p:attrNameLst>
                                      </p:cBhvr>
                                      <p:to>
                                        <p:strVal val="visible"/>
                                      </p:to>
                                    </p:set>
                                    <p:anim calcmode="lin" valueType="num">
                                      <p:cBhvr>
                                        <p:cTn id="42" dur="500" fill="hold"/>
                                        <p:tgtEl>
                                          <p:spTgt spid="2072"/>
                                        </p:tgtEl>
                                        <p:attrNameLst>
                                          <p:attrName>ppt_w</p:attrName>
                                        </p:attrNameLst>
                                      </p:cBhvr>
                                      <p:tavLst>
                                        <p:tav tm="0">
                                          <p:val>
                                            <p:fltVal val="0"/>
                                          </p:val>
                                        </p:tav>
                                        <p:tav tm="100000">
                                          <p:val>
                                            <p:strVal val="#ppt_w"/>
                                          </p:val>
                                        </p:tav>
                                      </p:tavLst>
                                    </p:anim>
                                    <p:anim calcmode="lin" valueType="num">
                                      <p:cBhvr>
                                        <p:cTn id="43" dur="500" fill="hold"/>
                                        <p:tgtEl>
                                          <p:spTgt spid="2072"/>
                                        </p:tgtEl>
                                        <p:attrNameLst>
                                          <p:attrName>ppt_h</p:attrName>
                                        </p:attrNameLst>
                                      </p:cBhvr>
                                      <p:tavLst>
                                        <p:tav tm="0">
                                          <p:val>
                                            <p:fltVal val="0"/>
                                          </p:val>
                                        </p:tav>
                                        <p:tav tm="100000">
                                          <p:val>
                                            <p:strVal val="#ppt_h"/>
                                          </p:val>
                                        </p:tav>
                                      </p:tavLst>
                                    </p:anim>
                                  </p:childTnLst>
                                </p:cTn>
                              </p:par>
                            </p:childTnLst>
                          </p:cTn>
                        </p:par>
                        <p:par>
                          <p:cTn id="44" fill="hold">
                            <p:stCondLst>
                              <p:cond delay="3850"/>
                            </p:stCondLst>
                            <p:childTnLst>
                              <p:par>
                                <p:cTn id="45" presetID="9" presetClass="entr" presetSubtype="0" fill="hold" grpId="0" nodeType="afterEffect">
                                  <p:stCondLst>
                                    <p:cond delay="0"/>
                                  </p:stCondLst>
                                  <p:iterate type="lt">
                                    <p:tmPct val="100000"/>
                                  </p:iterate>
                                  <p:childTnLst>
                                    <p:set>
                                      <p:cBhvr>
                                        <p:cTn id="46" dur="1" fill="hold">
                                          <p:stCondLst>
                                            <p:cond delay="0"/>
                                          </p:stCondLst>
                                        </p:cTn>
                                        <p:tgtEl>
                                          <p:spTgt spid="2056"/>
                                        </p:tgtEl>
                                        <p:attrNameLst>
                                          <p:attrName>style.visibility</p:attrName>
                                        </p:attrNameLst>
                                      </p:cBhvr>
                                      <p:to>
                                        <p:strVal val="visible"/>
                                      </p:to>
                                    </p:set>
                                    <p:animEffect transition="in" filter="dissolve">
                                      <p:cBhvr>
                                        <p:cTn id="47" dur="75"/>
                                        <p:tgtEl>
                                          <p:spTgt spid="2056"/>
                                        </p:tgtEl>
                                      </p:cBhvr>
                                    </p:animEffect>
                                  </p:childTnLst>
                                </p:cTn>
                              </p:par>
                            </p:childTnLst>
                          </p:cTn>
                        </p:par>
                        <p:par>
                          <p:cTn id="48" fill="hold">
                            <p:stCondLst>
                              <p:cond delay="5050"/>
                            </p:stCondLst>
                            <p:childTnLst>
                              <p:par>
                                <p:cTn id="49" presetID="23" presetClass="entr" presetSubtype="16" fill="hold" nodeType="afterEffect">
                                  <p:stCondLst>
                                    <p:cond delay="0"/>
                                  </p:stCondLst>
                                  <p:childTnLst>
                                    <p:set>
                                      <p:cBhvr>
                                        <p:cTn id="50" dur="1" fill="hold">
                                          <p:stCondLst>
                                            <p:cond delay="0"/>
                                          </p:stCondLst>
                                        </p:cTn>
                                        <p:tgtEl>
                                          <p:spTgt spid="2086"/>
                                        </p:tgtEl>
                                        <p:attrNameLst>
                                          <p:attrName>style.visibility</p:attrName>
                                        </p:attrNameLst>
                                      </p:cBhvr>
                                      <p:to>
                                        <p:strVal val="visible"/>
                                      </p:to>
                                    </p:set>
                                    <p:anim calcmode="lin" valueType="num">
                                      <p:cBhvr>
                                        <p:cTn id="51" dur="500" fill="hold"/>
                                        <p:tgtEl>
                                          <p:spTgt spid="2086"/>
                                        </p:tgtEl>
                                        <p:attrNameLst>
                                          <p:attrName>ppt_w</p:attrName>
                                        </p:attrNameLst>
                                      </p:cBhvr>
                                      <p:tavLst>
                                        <p:tav tm="0">
                                          <p:val>
                                            <p:fltVal val="0"/>
                                          </p:val>
                                        </p:tav>
                                        <p:tav tm="100000">
                                          <p:val>
                                            <p:strVal val="#ppt_w"/>
                                          </p:val>
                                        </p:tav>
                                      </p:tavLst>
                                    </p:anim>
                                    <p:anim calcmode="lin" valueType="num">
                                      <p:cBhvr>
                                        <p:cTn id="52" dur="500" fill="hold"/>
                                        <p:tgtEl>
                                          <p:spTgt spid="2086"/>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094"/>
                                        </p:tgtEl>
                                        <p:attrNameLst>
                                          <p:attrName>style.visibility</p:attrName>
                                        </p:attrNameLst>
                                      </p:cBhvr>
                                      <p:to>
                                        <p:strVal val="visible"/>
                                      </p:to>
                                    </p:set>
                                  </p:childTnLst>
                                </p:cTn>
                              </p:par>
                            </p:childTnLst>
                          </p:cTn>
                        </p:par>
                        <p:par>
                          <p:cTn id="57" fill="hold">
                            <p:stCondLst>
                              <p:cond delay="500"/>
                            </p:stCondLst>
                            <p:childTnLst>
                              <p:par>
                                <p:cTn id="58" presetID="9" presetClass="entr" presetSubtype="0" fill="hold" grpId="0" nodeType="afterEffect">
                                  <p:stCondLst>
                                    <p:cond delay="0"/>
                                  </p:stCondLst>
                                  <p:iterate type="lt">
                                    <p:tmPct val="100000"/>
                                  </p:iterate>
                                  <p:childTnLst>
                                    <p:set>
                                      <p:cBhvr>
                                        <p:cTn id="59" dur="1" fill="hold">
                                          <p:stCondLst>
                                            <p:cond delay="0"/>
                                          </p:stCondLst>
                                        </p:cTn>
                                        <p:tgtEl>
                                          <p:spTgt spid="2059"/>
                                        </p:tgtEl>
                                        <p:attrNameLst>
                                          <p:attrName>style.visibility</p:attrName>
                                        </p:attrNameLst>
                                      </p:cBhvr>
                                      <p:to>
                                        <p:strVal val="visible"/>
                                      </p:to>
                                    </p:set>
                                    <p:animEffect transition="in" filter="dissolve">
                                      <p:cBhvr>
                                        <p:cTn id="60" dur="75"/>
                                        <p:tgtEl>
                                          <p:spTgt spid="2059"/>
                                        </p:tgtEl>
                                      </p:cBhvr>
                                    </p:animEffect>
                                  </p:childTnLst>
                                </p:cTn>
                              </p:par>
                            </p:childTnLst>
                          </p:cTn>
                        </p:par>
                        <p:par>
                          <p:cTn id="61" fill="hold">
                            <p:stCondLst>
                              <p:cond delay="2900"/>
                            </p:stCondLst>
                            <p:childTnLst>
                              <p:par>
                                <p:cTn id="62" presetID="1" presetClass="entr" presetSubtype="0" fill="hold" nodeType="afterEffect">
                                  <p:stCondLst>
                                    <p:cond delay="0"/>
                                  </p:stCondLst>
                                  <p:childTnLst>
                                    <p:set>
                                      <p:cBhvr>
                                        <p:cTn id="63" dur="1" fill="hold">
                                          <p:stCondLst>
                                            <p:cond delay="499"/>
                                          </p:stCondLst>
                                        </p:cTn>
                                        <p:tgtEl>
                                          <p:spTgt spid="2097"/>
                                        </p:tgtEl>
                                        <p:attrNameLst>
                                          <p:attrName>style.visibility</p:attrName>
                                        </p:attrNameLst>
                                      </p:cBhvr>
                                      <p:to>
                                        <p:strVal val="visible"/>
                                      </p:to>
                                    </p:set>
                                  </p:childTnLst>
                                </p:cTn>
                              </p:par>
                            </p:childTnLst>
                          </p:cTn>
                        </p:par>
                        <p:par>
                          <p:cTn id="64" fill="hold">
                            <p:stCondLst>
                              <p:cond delay="3400"/>
                            </p:stCondLst>
                            <p:childTnLst>
                              <p:par>
                                <p:cTn id="65" presetID="1" presetClass="entr" presetSubtype="0" fill="hold" nodeType="afterEffect">
                                  <p:stCondLst>
                                    <p:cond delay="0"/>
                                  </p:stCondLst>
                                  <p:childTnLst>
                                    <p:set>
                                      <p:cBhvr>
                                        <p:cTn id="66" dur="1" fill="hold">
                                          <p:stCondLst>
                                            <p:cond delay="499"/>
                                          </p:stCondLst>
                                        </p:cTn>
                                        <p:tgtEl>
                                          <p:spTgt spid="209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098"/>
                                        </p:tgtEl>
                                        <p:attrNameLst>
                                          <p:attrName>style.visibility</p:attrName>
                                        </p:attrNameLst>
                                      </p:cBhvr>
                                      <p:to>
                                        <p:strVal val="visible"/>
                                      </p:to>
                                    </p:set>
                                  </p:childTnLst>
                                </p:cTn>
                              </p:par>
                            </p:childTnLst>
                          </p:cTn>
                        </p:par>
                        <p:par>
                          <p:cTn id="71" fill="hold">
                            <p:stCondLst>
                              <p:cond delay="500"/>
                            </p:stCondLst>
                            <p:childTnLst>
                              <p:par>
                                <p:cTn id="72" presetID="4" presetClass="entr" presetSubtype="16" fill="hold" grpId="0" nodeType="afterEffect">
                                  <p:stCondLst>
                                    <p:cond delay="0"/>
                                  </p:stCondLst>
                                  <p:iterate type="lt">
                                    <p:tmPct val="100000"/>
                                  </p:iterate>
                                  <p:childTnLst>
                                    <p:set>
                                      <p:cBhvr>
                                        <p:cTn id="73" dur="1" fill="hold">
                                          <p:stCondLst>
                                            <p:cond delay="0"/>
                                          </p:stCondLst>
                                        </p:cTn>
                                        <p:tgtEl>
                                          <p:spTgt spid="2063">
                                            <p:txEl>
                                              <p:pRg st="0" end="0"/>
                                            </p:txEl>
                                          </p:spTgt>
                                        </p:tgtEl>
                                        <p:attrNameLst>
                                          <p:attrName>style.visibility</p:attrName>
                                        </p:attrNameLst>
                                      </p:cBhvr>
                                      <p:to>
                                        <p:strVal val="visible"/>
                                      </p:to>
                                    </p:set>
                                    <p:animEffect transition="in" filter="box(in)">
                                      <p:cBhvr>
                                        <p:cTn id="74" dur="75"/>
                                        <p:tgtEl>
                                          <p:spTgt spid="2063">
                                            <p:txEl>
                                              <p:pRg st="0" end="0"/>
                                            </p:txEl>
                                          </p:spTgt>
                                        </p:tgtEl>
                                      </p:cBhvr>
                                    </p:animEffect>
                                  </p:childTnLst>
                                </p:cTn>
                              </p:par>
                            </p:childTnLst>
                          </p:cTn>
                        </p:par>
                        <p:par>
                          <p:cTn id="75" fill="hold">
                            <p:stCondLst>
                              <p:cond delay="1625"/>
                            </p:stCondLst>
                            <p:childTnLst>
                              <p:par>
                                <p:cTn id="76" presetID="4" presetClass="entr" presetSubtype="16" fill="hold" grpId="0" nodeType="afterEffect">
                                  <p:stCondLst>
                                    <p:cond delay="0"/>
                                  </p:stCondLst>
                                  <p:iterate type="lt">
                                    <p:tmPct val="100000"/>
                                  </p:iterate>
                                  <p:childTnLst>
                                    <p:set>
                                      <p:cBhvr>
                                        <p:cTn id="77" dur="1" fill="hold">
                                          <p:stCondLst>
                                            <p:cond delay="0"/>
                                          </p:stCondLst>
                                        </p:cTn>
                                        <p:tgtEl>
                                          <p:spTgt spid="2063">
                                            <p:txEl>
                                              <p:pRg st="1" end="1"/>
                                            </p:txEl>
                                          </p:spTgt>
                                        </p:tgtEl>
                                        <p:attrNameLst>
                                          <p:attrName>style.visibility</p:attrName>
                                        </p:attrNameLst>
                                      </p:cBhvr>
                                      <p:to>
                                        <p:strVal val="visible"/>
                                      </p:to>
                                    </p:set>
                                    <p:animEffect transition="in" filter="box(in)">
                                      <p:cBhvr>
                                        <p:cTn id="78" dur="75"/>
                                        <p:tgtEl>
                                          <p:spTgt spid="206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1" grpId="0" animBg="1" autoUpdateAnimBg="0"/>
      <p:bldP spid="2053" grpId="0" animBg="1" autoUpdateAnimBg="0"/>
      <p:bldP spid="2054" grpId="0" animBg="1" autoUpdateAnimBg="0"/>
      <p:bldP spid="2055" grpId="0" autoUpdateAnimBg="0"/>
      <p:bldP spid="2056" grpId="0" autoUpdateAnimBg="0"/>
      <p:bldP spid="2059" grpId="0" autoUpdateAnimBg="0"/>
      <p:bldP spid="2063" grpId="0" build="p" autoUpdateAnimBg="0" advAuto="0"/>
      <p:bldP spid="207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8" name="AutoShape 6"/>
          <p:cNvCxnSpPr>
            <a:cxnSpLocks noChangeShapeType="1"/>
            <a:stCxn id="18434" idx="1"/>
            <a:endCxn id="18435" idx="1"/>
          </p:cNvCxnSpPr>
          <p:nvPr/>
        </p:nvCxnSpPr>
        <p:spPr bwMode="auto">
          <a:xfrm rot="10800000" flipV="1">
            <a:off x="457200" y="902246"/>
            <a:ext cx="152400" cy="1295360"/>
          </a:xfrm>
          <a:prstGeom prst="bentConnector3">
            <a:avLst>
              <a:gd name="adj1" fmla="val 250000"/>
            </a:avLst>
          </a:prstGeom>
          <a:noFill/>
          <a:ln w="38100">
            <a:solidFill>
              <a:schemeClr val="tx1"/>
            </a:solidFill>
            <a:miter lim="800000"/>
            <a:headEnd/>
            <a:tailEnd/>
          </a:ln>
        </p:spPr>
      </p:cxnSp>
      <p:cxnSp>
        <p:nvCxnSpPr>
          <p:cNvPr id="18440" name="AutoShape 8"/>
          <p:cNvCxnSpPr>
            <a:cxnSpLocks noChangeShapeType="1"/>
            <a:stCxn id="18434" idx="1"/>
            <a:endCxn id="18437" idx="1"/>
          </p:cNvCxnSpPr>
          <p:nvPr/>
        </p:nvCxnSpPr>
        <p:spPr bwMode="auto">
          <a:xfrm rot="10800000" flipV="1">
            <a:off x="457200" y="902246"/>
            <a:ext cx="152400" cy="4549994"/>
          </a:xfrm>
          <a:prstGeom prst="bentConnector3">
            <a:avLst>
              <a:gd name="adj1" fmla="val 250000"/>
            </a:avLst>
          </a:prstGeom>
          <a:noFill/>
          <a:ln w="38100">
            <a:solidFill>
              <a:schemeClr val="tx1"/>
            </a:solidFill>
            <a:miter lim="800000"/>
            <a:headEnd/>
            <a:tailEnd/>
          </a:ln>
        </p:spPr>
      </p:cxnSp>
      <p:sp>
        <p:nvSpPr>
          <p:cNvPr id="18434" name="Text Box 2"/>
          <p:cNvSpPr txBox="1">
            <a:spLocks noChangeArrowheads="1"/>
          </p:cNvSpPr>
          <p:nvPr/>
        </p:nvSpPr>
        <p:spPr bwMode="auto">
          <a:xfrm>
            <a:off x="609600" y="517525"/>
            <a:ext cx="7630550" cy="769441"/>
          </a:xfrm>
          <a:prstGeom prst="rect">
            <a:avLst/>
          </a:prstGeom>
          <a:gradFill rotWithShape="0">
            <a:gsLst>
              <a:gs pos="0">
                <a:schemeClr val="bg1">
                  <a:gamma/>
                  <a:tint val="96863"/>
                  <a:invGamma/>
                </a:schemeClr>
              </a:gs>
              <a:gs pos="50000">
                <a:schemeClr val="bg1"/>
              </a:gs>
              <a:gs pos="100000">
                <a:schemeClr val="bg1">
                  <a:gamma/>
                  <a:tint val="96863"/>
                  <a:invGamma/>
                </a:schemeClr>
              </a:gs>
            </a:gsLst>
            <a:lin ang="5400000" scaled="1"/>
          </a:gradFill>
          <a:ln w="9525">
            <a:noFill/>
            <a:miter lim="800000"/>
            <a:headEnd/>
            <a:tailEnd/>
          </a:ln>
          <a:effectLst/>
          <a:scene3d>
            <a:camera prst="legacyObliqueTopRight"/>
            <a:lightRig rig="legacyFlat3" dir="b"/>
          </a:scene3d>
          <a:sp3d extrusionH="74600" prstMaterial="legacyMatte">
            <a:bevelT w="13500" h="13500" prst="angle"/>
            <a:bevelB w="13500" h="13500" prst="angle"/>
            <a:extrusionClr>
              <a:schemeClr val="bg1"/>
            </a:extrusionClr>
          </a:sp3d>
        </p:spPr>
        <p:txBody>
          <a:bodyPr wrap="none">
            <a:spAutoFit/>
            <a:flatTx/>
          </a:bodyPr>
          <a:lstStyle/>
          <a:p>
            <a:pPr>
              <a:defRPr/>
            </a:pPr>
            <a:endParaRPr lang="es-ES" sz="1000" b="1" dirty="0">
              <a:solidFill>
                <a:srgbClr val="0000FF"/>
              </a:solidFill>
            </a:endParaRPr>
          </a:p>
          <a:p>
            <a:pPr>
              <a:defRPr/>
            </a:pPr>
            <a:r>
              <a:rPr lang="es-ES" sz="2400" b="1" dirty="0">
                <a:solidFill>
                  <a:srgbClr val="0000FF"/>
                </a:solidFill>
              </a:rPr>
              <a:t>El sistema </a:t>
            </a:r>
            <a:r>
              <a:rPr lang="es-ES" sz="2400" b="1" dirty="0" err="1">
                <a:solidFill>
                  <a:srgbClr val="0000FF"/>
                </a:solidFill>
              </a:rPr>
              <a:t>Canovista</a:t>
            </a:r>
            <a:r>
              <a:rPr lang="es-ES" sz="2400" b="1" dirty="0">
                <a:solidFill>
                  <a:srgbClr val="0000FF"/>
                </a:solidFill>
              </a:rPr>
              <a:t> se fundamenta en </a:t>
            </a:r>
            <a:r>
              <a:rPr lang="es-ES" sz="2400" b="1" dirty="0">
                <a:solidFill>
                  <a:srgbClr val="FF0000"/>
                </a:solidFill>
              </a:rPr>
              <a:t>tres pilares </a:t>
            </a:r>
            <a:r>
              <a:rPr lang="es-ES" sz="2400" b="1" dirty="0">
                <a:solidFill>
                  <a:srgbClr val="0000FF"/>
                </a:solidFill>
              </a:rPr>
              <a:t>básicos</a:t>
            </a:r>
          </a:p>
          <a:p>
            <a:pPr>
              <a:defRPr/>
            </a:pPr>
            <a:endParaRPr lang="es-ES" sz="1000" b="1" dirty="0">
              <a:solidFill>
                <a:srgbClr val="0000FF"/>
              </a:solidFill>
            </a:endParaRPr>
          </a:p>
        </p:txBody>
      </p:sp>
      <p:sp>
        <p:nvSpPr>
          <p:cNvPr id="18435" name="Text Box 3"/>
          <p:cNvSpPr txBox="1">
            <a:spLocks noChangeArrowheads="1"/>
          </p:cNvSpPr>
          <p:nvPr/>
        </p:nvSpPr>
        <p:spPr bwMode="auto">
          <a:xfrm>
            <a:off x="457200" y="1412776"/>
            <a:ext cx="8153400" cy="1569660"/>
          </a:xfrm>
          <a:prstGeom prst="rect">
            <a:avLst/>
          </a:prstGeom>
          <a:gradFill rotWithShape="0">
            <a:gsLst>
              <a:gs pos="0">
                <a:srgbClr val="CCFF66"/>
              </a:gs>
              <a:gs pos="100000">
                <a:srgbClr val="E8FFBA"/>
              </a:gs>
            </a:gsLst>
            <a:path path="rect">
              <a:fillToRect r="100000" b="100000"/>
            </a:path>
          </a:gradFill>
          <a:ln w="9525">
            <a:miter lim="800000"/>
            <a:headEnd/>
            <a:tailEnd/>
          </a:ln>
          <a:scene3d>
            <a:camera prst="legacyObliqueTopRight"/>
            <a:lightRig rig="legacyFlat3" dir="r"/>
          </a:scene3d>
          <a:sp3d extrusionH="36500" prstMaterial="legacyMatte">
            <a:bevelT w="13500" h="13500" prst="angle"/>
            <a:bevelB w="13500" h="13500" prst="angle"/>
            <a:extrusionClr>
              <a:srgbClr val="CCFF66"/>
            </a:extrusionClr>
          </a:sp3d>
        </p:spPr>
        <p:txBody>
          <a:bodyPr>
            <a:spAutoFit/>
            <a:flatTx/>
          </a:bodyPr>
          <a:lstStyle/>
          <a:p>
            <a:r>
              <a:rPr lang="es-ES" sz="2800" b="1"/>
              <a:t>LA MONARQUÍA</a:t>
            </a:r>
            <a:r>
              <a:rPr lang="es-ES" sz="2000" b="1"/>
              <a:t> encarnada en la dinastía borbónica. Ésta junto con las </a:t>
            </a:r>
            <a:r>
              <a:rPr lang="es-ES" sz="2800" b="1">
                <a:solidFill>
                  <a:srgbClr val="FF0000"/>
                </a:solidFill>
              </a:rPr>
              <a:t>Cortes</a:t>
            </a:r>
            <a:r>
              <a:rPr lang="es-ES" sz="2000" b="1"/>
              <a:t> son dos instituciones tradicionales y permanentes en la Hª de España. Símbolo de la legalidad, orden y estabilidad  y, por tanto, </a:t>
            </a:r>
            <a:r>
              <a:rPr lang="es-ES" sz="2000" b="1">
                <a:solidFill>
                  <a:srgbClr val="FF0000"/>
                </a:solidFill>
              </a:rPr>
              <a:t>las depositarias de la soberanía.</a:t>
            </a:r>
          </a:p>
        </p:txBody>
      </p:sp>
      <p:sp>
        <p:nvSpPr>
          <p:cNvPr id="18436" name="Text Box 4"/>
          <p:cNvSpPr txBox="1">
            <a:spLocks noChangeArrowheads="1"/>
          </p:cNvSpPr>
          <p:nvPr/>
        </p:nvSpPr>
        <p:spPr bwMode="auto">
          <a:xfrm>
            <a:off x="457200" y="3140968"/>
            <a:ext cx="8229600" cy="1138773"/>
          </a:xfrm>
          <a:prstGeom prst="rect">
            <a:avLst/>
          </a:prstGeom>
          <a:gradFill rotWithShape="0">
            <a:gsLst>
              <a:gs pos="0">
                <a:srgbClr val="FFCCCC"/>
              </a:gs>
              <a:gs pos="100000">
                <a:srgbClr val="FFDEDE"/>
              </a:gs>
            </a:gsLst>
            <a:lin ang="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FFCCCC"/>
            </a:extrusionClr>
          </a:sp3d>
        </p:spPr>
        <p:txBody>
          <a:bodyPr>
            <a:spAutoFit/>
            <a:flatTx/>
          </a:bodyPr>
          <a:lstStyle/>
          <a:p>
            <a:r>
              <a:rPr lang="es-ES" sz="2800" b="1" dirty="0"/>
              <a:t>LA CONSTITUCIÓN DE 1876</a:t>
            </a:r>
            <a:r>
              <a:rPr lang="es-ES" sz="2000" b="1" dirty="0"/>
              <a:t>: texto breve, ambiguo, </a:t>
            </a:r>
            <a:r>
              <a:rPr lang="es-ES" sz="2000" b="1" dirty="0">
                <a:solidFill>
                  <a:srgbClr val="FF0000"/>
                </a:solidFill>
              </a:rPr>
              <a:t>flexible</a:t>
            </a:r>
            <a:r>
              <a:rPr lang="es-ES" sz="2000" b="1" dirty="0"/>
              <a:t> y no partidista que permite diversas </a:t>
            </a:r>
            <a:r>
              <a:rPr lang="es-ES" sz="2000" b="1" dirty="0">
                <a:solidFill>
                  <a:srgbClr val="FF0000"/>
                </a:solidFill>
              </a:rPr>
              <a:t>interpretaciones</a:t>
            </a:r>
            <a:r>
              <a:rPr lang="es-ES" sz="2000" b="1" dirty="0"/>
              <a:t> y  es aceptado tanto por conservadores como por liberales. (</a:t>
            </a:r>
            <a:r>
              <a:rPr lang="es-ES" sz="2000" b="1" dirty="0">
                <a:solidFill>
                  <a:srgbClr val="FF0000"/>
                </a:solidFill>
              </a:rPr>
              <a:t>Ecléctica</a:t>
            </a:r>
            <a:r>
              <a:rPr lang="es-ES" sz="2000" b="1" dirty="0"/>
              <a:t>)</a:t>
            </a:r>
          </a:p>
        </p:txBody>
      </p:sp>
      <p:sp>
        <p:nvSpPr>
          <p:cNvPr id="18437" name="Text Box 5"/>
          <p:cNvSpPr txBox="1">
            <a:spLocks noChangeArrowheads="1"/>
          </p:cNvSpPr>
          <p:nvPr/>
        </p:nvSpPr>
        <p:spPr bwMode="auto">
          <a:xfrm>
            <a:off x="457200" y="4421188"/>
            <a:ext cx="8321675" cy="2062103"/>
          </a:xfrm>
          <a:prstGeom prst="rect">
            <a:avLst/>
          </a:prstGeom>
          <a:gradFill rotWithShape="0">
            <a:gsLst>
              <a:gs pos="0">
                <a:srgbClr val="99FFCC"/>
              </a:gs>
              <a:gs pos="100000">
                <a:srgbClr val="BAFFDC"/>
              </a:gs>
            </a:gsLst>
            <a:lin ang="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99FFCC"/>
            </a:extrusionClr>
          </a:sp3d>
        </p:spPr>
        <p:txBody>
          <a:bodyPr>
            <a:spAutoFit/>
            <a:flatTx/>
          </a:bodyPr>
          <a:lstStyle/>
          <a:p>
            <a:r>
              <a:rPr lang="es-ES" sz="2800" b="1"/>
              <a:t>EL BIPARTIDISMO</a:t>
            </a:r>
            <a:r>
              <a:rPr lang="es-ES" sz="2000" b="1"/>
              <a:t>: alternancia regular y pacífica de dos partidos en el poder</a:t>
            </a:r>
          </a:p>
          <a:p>
            <a:r>
              <a:rPr lang="es-ES" sz="2000" b="1"/>
              <a:t>Los dos grandes partidos de la Restauración fueron:</a:t>
            </a:r>
          </a:p>
          <a:p>
            <a:pPr lvl="1">
              <a:buFontTx/>
              <a:buBlip>
                <a:blip r:embed="rId2"/>
              </a:buBlip>
            </a:pPr>
            <a:r>
              <a:rPr lang="es-ES" sz="2000" b="1"/>
              <a:t> Partido </a:t>
            </a:r>
            <a:r>
              <a:rPr lang="es-ES" sz="2000" b="1">
                <a:solidFill>
                  <a:srgbClr val="FF0000"/>
                </a:solidFill>
              </a:rPr>
              <a:t>liberal conservador</a:t>
            </a:r>
            <a:r>
              <a:rPr lang="es-ES" sz="2000" b="1"/>
              <a:t>, liderado por Cánovas  (Partido Conservador)</a:t>
            </a:r>
          </a:p>
          <a:p>
            <a:pPr lvl="1">
              <a:buFontTx/>
              <a:buBlip>
                <a:blip r:embed="rId2"/>
              </a:buBlip>
            </a:pPr>
            <a:r>
              <a:rPr lang="es-ES" sz="2000" b="1"/>
              <a:t> Partido </a:t>
            </a:r>
            <a:r>
              <a:rPr lang="es-ES" sz="2000" b="1">
                <a:solidFill>
                  <a:srgbClr val="FF0000"/>
                </a:solidFill>
              </a:rPr>
              <a:t>liberal fusionista</a:t>
            </a:r>
            <a:r>
              <a:rPr lang="es-ES" sz="2000" b="1"/>
              <a:t>, liderado por Sagasta  (Partido  Liberal)</a:t>
            </a:r>
          </a:p>
        </p:txBody>
      </p:sp>
      <p:cxnSp>
        <p:nvCxnSpPr>
          <p:cNvPr id="18439" name="AutoShape 7"/>
          <p:cNvCxnSpPr>
            <a:cxnSpLocks noChangeShapeType="1"/>
            <a:stCxn id="18434" idx="1"/>
            <a:endCxn id="18436" idx="1"/>
          </p:cNvCxnSpPr>
          <p:nvPr/>
        </p:nvCxnSpPr>
        <p:spPr bwMode="auto">
          <a:xfrm rot="10800000" flipV="1">
            <a:off x="457200" y="902245"/>
            <a:ext cx="152400" cy="2808109"/>
          </a:xfrm>
          <a:prstGeom prst="bentConnector3">
            <a:avLst>
              <a:gd name="adj1" fmla="val 250000"/>
            </a:avLst>
          </a:prstGeom>
          <a:noFill/>
          <a:ln w="38100">
            <a:solidFill>
              <a:schemeClr val="tx1"/>
            </a:solidFill>
            <a:miter lim="800000"/>
            <a:headEnd/>
            <a:tailEnd/>
          </a:ln>
        </p:spPr>
      </p:cxnSp>
      <p:pic>
        <p:nvPicPr>
          <p:cNvPr id="18445" name="Picture 13" descr="sagacapq"/>
          <p:cNvPicPr>
            <a:picLocks noChangeAspect="1" noChangeArrowheads="1"/>
          </p:cNvPicPr>
          <p:nvPr/>
        </p:nvPicPr>
        <p:blipFill>
          <a:blip r:embed="rId3" cstate="print"/>
          <a:srcRect/>
          <a:stretch>
            <a:fillRect/>
          </a:stretch>
        </p:blipFill>
        <p:spPr bwMode="auto">
          <a:xfrm>
            <a:off x="7443599" y="4941168"/>
            <a:ext cx="1700401" cy="1124744"/>
          </a:xfrm>
          <a:prstGeom prst="rect">
            <a:avLst/>
          </a:prstGeom>
          <a:noFill/>
          <a:ln w="9525">
            <a:noFill/>
            <a:miter lim="800000"/>
            <a:headEnd/>
            <a:tailEnd/>
          </a:ln>
          <a:effectLst>
            <a:prstShdw prst="shdw13" dist="17961" dir="13500000">
              <a:srgbClr val="808080"/>
            </a:prstShdw>
          </a:effectLst>
        </p:spPr>
      </p:pic>
      <p:sp>
        <p:nvSpPr>
          <p:cNvPr id="13322" name="Text Box 14"/>
          <p:cNvSpPr txBox="1">
            <a:spLocks noChangeArrowheads="1"/>
          </p:cNvSpPr>
          <p:nvPr/>
        </p:nvSpPr>
        <p:spPr bwMode="auto">
          <a:xfrm>
            <a:off x="8680450" y="6629400"/>
            <a:ext cx="463550" cy="198438"/>
          </a:xfrm>
          <a:prstGeom prst="rect">
            <a:avLst/>
          </a:prstGeom>
          <a:noFill/>
          <a:ln w="9525">
            <a:noFill/>
            <a:miter lim="800000"/>
            <a:headEnd/>
            <a:tailEnd/>
          </a:ln>
        </p:spPr>
        <p:txBody>
          <a:bodyPr wrap="none">
            <a:spAutoFit/>
          </a:bodyPr>
          <a:lstStyle/>
          <a:p>
            <a:r>
              <a:rPr lang="es-ES_tradnl" sz="700" i="1">
                <a:solidFill>
                  <a:schemeClr val="bg1"/>
                </a:solidFill>
              </a:rPr>
              <a:t>M.M.G.</a:t>
            </a:r>
            <a:endParaRPr lang="es-ES" sz="700" i="1">
              <a:solidFill>
                <a:schemeClr val="bg1"/>
              </a:solidFill>
            </a:endParaRPr>
          </a:p>
        </p:txBody>
      </p:sp>
      <p:grpSp>
        <p:nvGrpSpPr>
          <p:cNvPr id="2" name="Group 17"/>
          <p:cNvGrpSpPr>
            <a:grpSpLocks/>
          </p:cNvGrpSpPr>
          <p:nvPr/>
        </p:nvGrpSpPr>
        <p:grpSpPr bwMode="auto">
          <a:xfrm>
            <a:off x="7998395" y="76200"/>
            <a:ext cx="1254125" cy="1524000"/>
            <a:chOff x="4944" y="144"/>
            <a:chExt cx="790" cy="960"/>
          </a:xfrm>
        </p:grpSpPr>
        <p:pic>
          <p:nvPicPr>
            <p:cNvPr id="13324" name="Picture 10" descr="Cánovas2"/>
            <p:cNvPicPr>
              <a:picLocks noChangeAspect="1" noChangeArrowheads="1"/>
            </p:cNvPicPr>
            <p:nvPr/>
          </p:nvPicPr>
          <p:blipFill>
            <a:blip r:embed="rId4" cstate="print"/>
            <a:srcRect/>
            <a:stretch>
              <a:fillRect/>
            </a:stretch>
          </p:blipFill>
          <p:spPr bwMode="auto">
            <a:xfrm>
              <a:off x="5014" y="144"/>
              <a:ext cx="630" cy="816"/>
            </a:xfrm>
            <a:prstGeom prst="rect">
              <a:avLst/>
            </a:prstGeom>
            <a:noFill/>
            <a:ln w="9525">
              <a:noFill/>
              <a:miter lim="800000"/>
              <a:headEnd/>
              <a:tailEnd/>
            </a:ln>
          </p:spPr>
        </p:pic>
        <p:sp>
          <p:nvSpPr>
            <p:cNvPr id="13325" name="Text Box 15"/>
            <p:cNvSpPr txBox="1">
              <a:spLocks noChangeArrowheads="1"/>
            </p:cNvSpPr>
            <p:nvPr/>
          </p:nvSpPr>
          <p:spPr bwMode="auto">
            <a:xfrm>
              <a:off x="4944" y="950"/>
              <a:ext cx="790" cy="154"/>
            </a:xfrm>
            <a:prstGeom prst="rect">
              <a:avLst/>
            </a:prstGeom>
            <a:noFill/>
            <a:ln w="9525">
              <a:noFill/>
              <a:miter lim="800000"/>
              <a:headEnd/>
              <a:tailEnd/>
            </a:ln>
          </p:spPr>
          <p:txBody>
            <a:bodyPr wrap="none">
              <a:spAutoFit/>
            </a:bodyPr>
            <a:lstStyle/>
            <a:p>
              <a:r>
                <a:rPr lang="es-ES" sz="1000" i="1">
                  <a:solidFill>
                    <a:schemeClr val="bg1"/>
                  </a:solidFill>
                </a:rPr>
                <a:t>Cánovas del Castillo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 presetClass="entr" presetSubtype="32" fill="hold" grpId="0" nodeType="afterEffect">
                                  <p:stCondLst>
                                    <p:cond delay="0"/>
                                  </p:stCondLst>
                                  <p:iterate type="wd">
                                    <p:tmPct val="100000"/>
                                  </p:iterate>
                                  <p:childTnLst>
                                    <p:set>
                                      <p:cBhvr>
                                        <p:cTn id="10" dur="1" fill="hold">
                                          <p:stCondLst>
                                            <p:cond delay="0"/>
                                          </p:stCondLst>
                                        </p:cTn>
                                        <p:tgtEl>
                                          <p:spTgt spid="18434"/>
                                        </p:tgtEl>
                                        <p:attrNameLst>
                                          <p:attrName>style.visibility</p:attrName>
                                        </p:attrNameLst>
                                      </p:cBhvr>
                                      <p:to>
                                        <p:strVal val="visible"/>
                                      </p:to>
                                    </p:set>
                                    <p:animEffect transition="in" filter="box(out)">
                                      <p:cBhvr>
                                        <p:cTn id="11" dur="3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84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0"/>
                                  </p:iterate>
                                  <p:childTnLst>
                                    <p:set>
                                      <p:cBhvr>
                                        <p:cTn id="19" dur="1" fill="hold">
                                          <p:stCondLst>
                                            <p:cond delay="0"/>
                                          </p:stCondLst>
                                        </p:cTn>
                                        <p:tgtEl>
                                          <p:spTgt spid="18435"/>
                                        </p:tgtEl>
                                        <p:attrNameLst>
                                          <p:attrName>style.visibility</p:attrName>
                                        </p:attrNameLst>
                                      </p:cBhvr>
                                      <p:to>
                                        <p:strVal val="visible"/>
                                      </p:to>
                                    </p:set>
                                    <p:animEffect transition="in" filter="wipe(left)">
                                      <p:cBhvr>
                                        <p:cTn id="20" dur="300"/>
                                        <p:tgtEl>
                                          <p:spTgt spid="184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8439"/>
                                        </p:tgtEl>
                                        <p:attrNameLst>
                                          <p:attrName>style.visibility</p:attrName>
                                        </p:attrNameLst>
                                      </p:cBhvr>
                                      <p:to>
                                        <p:strVal val="visible"/>
                                      </p:to>
                                    </p:set>
                                  </p:childTnLst>
                                </p:cTn>
                              </p:par>
                            </p:childTnLst>
                          </p:cTn>
                        </p:par>
                        <p:par>
                          <p:cTn id="25" fill="hold">
                            <p:stCondLst>
                              <p:cond delay="500"/>
                            </p:stCondLst>
                            <p:childTnLst>
                              <p:par>
                                <p:cTn id="26" presetID="22" presetClass="entr" presetSubtype="8" fill="hold" grpId="0" nodeType="afterEffect">
                                  <p:stCondLst>
                                    <p:cond delay="0"/>
                                  </p:stCondLst>
                                  <p:iterate type="wd">
                                    <p:tmPct val="100000"/>
                                  </p:iterate>
                                  <p:childTnLst>
                                    <p:set>
                                      <p:cBhvr>
                                        <p:cTn id="27" dur="1" fill="hold">
                                          <p:stCondLst>
                                            <p:cond delay="0"/>
                                          </p:stCondLst>
                                        </p:cTn>
                                        <p:tgtEl>
                                          <p:spTgt spid="18436"/>
                                        </p:tgtEl>
                                        <p:attrNameLst>
                                          <p:attrName>style.visibility</p:attrName>
                                        </p:attrNameLst>
                                      </p:cBhvr>
                                      <p:to>
                                        <p:strVal val="visible"/>
                                      </p:to>
                                    </p:set>
                                    <p:animEffect transition="in" filter="wipe(left)">
                                      <p:cBhvr>
                                        <p:cTn id="28" dur="300"/>
                                        <p:tgtEl>
                                          <p:spTgt spid="1843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8440"/>
                                        </p:tgtEl>
                                        <p:attrNameLst>
                                          <p:attrName>style.visibility</p:attrName>
                                        </p:attrNameLst>
                                      </p:cBhvr>
                                      <p:to>
                                        <p:strVal val="visible"/>
                                      </p:to>
                                    </p:set>
                                  </p:childTnLst>
                                </p:cTn>
                              </p:par>
                            </p:childTnLst>
                          </p:cTn>
                        </p:par>
                        <p:par>
                          <p:cTn id="33" fill="hold">
                            <p:stCondLst>
                              <p:cond delay="500"/>
                            </p:stCondLst>
                            <p:childTnLst>
                              <p:par>
                                <p:cTn id="34" presetID="22" presetClass="entr" presetSubtype="8" fill="hold" grpId="0" nodeType="afterEffect">
                                  <p:stCondLst>
                                    <p:cond delay="0"/>
                                  </p:stCondLst>
                                  <p:iterate type="wd">
                                    <p:tmPct val="100000"/>
                                  </p:iterate>
                                  <p:childTnLst>
                                    <p:set>
                                      <p:cBhvr>
                                        <p:cTn id="35" dur="1" fill="hold">
                                          <p:stCondLst>
                                            <p:cond delay="0"/>
                                          </p:stCondLst>
                                        </p:cTn>
                                        <p:tgtEl>
                                          <p:spTgt spid="18437"/>
                                        </p:tgtEl>
                                        <p:attrNameLst>
                                          <p:attrName>style.visibility</p:attrName>
                                        </p:attrNameLst>
                                      </p:cBhvr>
                                      <p:to>
                                        <p:strVal val="visible"/>
                                      </p:to>
                                    </p:set>
                                    <p:animEffect transition="in" filter="wipe(left)">
                                      <p:cBhvr>
                                        <p:cTn id="36" dur="300"/>
                                        <p:tgtEl>
                                          <p:spTgt spid="18437"/>
                                        </p:tgtEl>
                                      </p:cBhvr>
                                    </p:animEffect>
                                  </p:childTnLst>
                                </p:cTn>
                              </p:par>
                            </p:childTnLst>
                          </p:cTn>
                        </p:par>
                        <p:par>
                          <p:cTn id="37" fill="hold">
                            <p:stCondLst>
                              <p:cond delay="13700"/>
                            </p:stCondLst>
                            <p:childTnLst>
                              <p:par>
                                <p:cTn id="38" presetID="4" presetClass="entr" presetSubtype="32" fill="hold" nodeType="afterEffect">
                                  <p:stCondLst>
                                    <p:cond delay="0"/>
                                  </p:stCondLst>
                                  <p:childTnLst>
                                    <p:set>
                                      <p:cBhvr>
                                        <p:cTn id="39" dur="1" fill="hold">
                                          <p:stCondLst>
                                            <p:cond delay="0"/>
                                          </p:stCondLst>
                                        </p:cTn>
                                        <p:tgtEl>
                                          <p:spTgt spid="18445"/>
                                        </p:tgtEl>
                                        <p:attrNameLst>
                                          <p:attrName>style.visibility</p:attrName>
                                        </p:attrNameLst>
                                      </p:cBhvr>
                                      <p:to>
                                        <p:strVal val="visible"/>
                                      </p:to>
                                    </p:set>
                                    <p:animEffect transition="in" filter="box(out)">
                                      <p:cBhvr>
                                        <p:cTn id="40"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5" grpId="0" animBg="1" autoUpdateAnimBg="0"/>
      <p:bldP spid="18436" grpId="0" animBg="1" autoUpdateAnimBg="0"/>
      <p:bldP spid="1843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flipV="1">
            <a:off x="4572000" y="4343400"/>
            <a:ext cx="0" cy="1676400"/>
          </a:xfrm>
          <a:prstGeom prst="line">
            <a:avLst/>
          </a:prstGeom>
          <a:noFill/>
          <a:ln w="44450" cmpd="dbl">
            <a:solidFill>
              <a:srgbClr val="FFFF00"/>
            </a:solidFill>
            <a:round/>
            <a:headEnd/>
            <a:tailEnd type="triangle" w="med" len="med"/>
          </a:ln>
        </p:spPr>
        <p:txBody>
          <a:bodyPr/>
          <a:lstStyle/>
          <a:p>
            <a:endParaRPr lang="ca-ES" sz="2000" b="1"/>
          </a:p>
        </p:txBody>
      </p:sp>
      <p:sp>
        <p:nvSpPr>
          <p:cNvPr id="3076" name="Text Box 4"/>
          <p:cNvSpPr txBox="1">
            <a:spLocks noChangeArrowheads="1"/>
          </p:cNvSpPr>
          <p:nvPr/>
        </p:nvSpPr>
        <p:spPr bwMode="auto">
          <a:xfrm>
            <a:off x="1028700" y="4191000"/>
            <a:ext cx="1752600" cy="738664"/>
          </a:xfrm>
          <a:prstGeom prst="rect">
            <a:avLst/>
          </a:prstGeom>
          <a:gradFill rotWithShape="0">
            <a:gsLst>
              <a:gs pos="0">
                <a:srgbClr val="00FFFF"/>
              </a:gs>
              <a:gs pos="100000">
                <a:srgbClr val="CCFFFF"/>
              </a:gs>
            </a:gsLst>
            <a:path path="rect">
              <a:fillToRect l="100000" b="100000"/>
            </a:path>
          </a:gradFill>
          <a:ln w="6350">
            <a:noFill/>
            <a:miter lim="800000"/>
            <a:headEnd/>
            <a:tailEnd/>
          </a:ln>
          <a:effectLst>
            <a:prstShdw prst="shdw17" dist="17961" dir="2700000">
              <a:srgbClr val="009999"/>
            </a:prstShdw>
          </a:effectLst>
        </p:spPr>
        <p:txBody>
          <a:bodyPr>
            <a:spAutoFit/>
          </a:bodyPr>
          <a:lstStyle/>
          <a:p>
            <a:pPr algn="ctr">
              <a:spcBef>
                <a:spcPct val="50000"/>
              </a:spcBef>
            </a:pPr>
            <a:r>
              <a:rPr lang="es-ES_tradnl" sz="1400" b="1">
                <a:latin typeface="Arial" charset="0"/>
              </a:rPr>
              <a:t>Jefe de gobierno y     ministros elegidos por el Rey </a:t>
            </a:r>
            <a:endParaRPr lang="es-ES" sz="1400" b="1">
              <a:latin typeface="Arial" charset="0"/>
            </a:endParaRPr>
          </a:p>
        </p:txBody>
      </p:sp>
      <p:sp>
        <p:nvSpPr>
          <p:cNvPr id="3077" name="Text Box 5"/>
          <p:cNvSpPr txBox="1">
            <a:spLocks noChangeArrowheads="1"/>
          </p:cNvSpPr>
          <p:nvPr/>
        </p:nvSpPr>
        <p:spPr bwMode="auto">
          <a:xfrm>
            <a:off x="800100" y="2711450"/>
            <a:ext cx="2209800" cy="646331"/>
          </a:xfrm>
          <a:prstGeom prst="rect">
            <a:avLst/>
          </a:prstGeom>
          <a:gradFill rotWithShape="0">
            <a:gsLst>
              <a:gs pos="0">
                <a:srgbClr val="00FFFF"/>
              </a:gs>
              <a:gs pos="50000">
                <a:srgbClr val="CCFFFF"/>
              </a:gs>
              <a:gs pos="100000">
                <a:srgbClr val="00FFFF"/>
              </a:gs>
            </a:gsLst>
            <a:lin ang="0" scaled="1"/>
          </a:gradFill>
          <a:ln w="6350">
            <a:noFill/>
            <a:miter lim="800000"/>
            <a:headEnd/>
            <a:tailEnd/>
          </a:ln>
          <a:effectLst>
            <a:prstShdw prst="shdw17" dist="17961" dir="2700000">
              <a:srgbClr val="009999"/>
            </a:prstShdw>
          </a:effectLst>
        </p:spPr>
        <p:txBody>
          <a:bodyPr>
            <a:spAutoFit/>
          </a:bodyPr>
          <a:lstStyle/>
          <a:p>
            <a:pPr algn="ctr"/>
            <a:r>
              <a:rPr lang="es-ES_tradnl" b="1">
                <a:latin typeface="Arial" charset="0"/>
              </a:rPr>
              <a:t>PODER EJECUTIVO</a:t>
            </a:r>
            <a:endParaRPr lang="es-ES" b="1">
              <a:latin typeface="Arial" charset="0"/>
            </a:endParaRPr>
          </a:p>
        </p:txBody>
      </p:sp>
      <p:sp>
        <p:nvSpPr>
          <p:cNvPr id="3078" name="Text Box 6"/>
          <p:cNvSpPr txBox="1">
            <a:spLocks noChangeArrowheads="1"/>
          </p:cNvSpPr>
          <p:nvPr/>
        </p:nvSpPr>
        <p:spPr bwMode="auto">
          <a:xfrm>
            <a:off x="3338513" y="2632075"/>
            <a:ext cx="2393950" cy="646331"/>
          </a:xfrm>
          <a:prstGeom prst="rect">
            <a:avLst/>
          </a:prstGeom>
          <a:solidFill>
            <a:srgbClr val="FFFF00"/>
          </a:solidFill>
          <a:ln w="6350">
            <a:noFill/>
            <a:miter lim="800000"/>
            <a:headEnd/>
            <a:tailEnd/>
          </a:ln>
          <a:effectLst>
            <a:prstShdw prst="shdw17" dist="17961" dir="2700000">
              <a:srgbClr val="999900"/>
            </a:prstShdw>
          </a:effectLst>
        </p:spPr>
        <p:txBody>
          <a:bodyPr>
            <a:spAutoFit/>
          </a:bodyPr>
          <a:lstStyle/>
          <a:p>
            <a:pPr algn="ctr"/>
            <a:r>
              <a:rPr lang="es-ES_tradnl" b="1">
                <a:latin typeface="Arial" charset="0"/>
              </a:rPr>
              <a:t>PODER LEGISLATIVO</a:t>
            </a:r>
            <a:endParaRPr lang="es-ES" b="1">
              <a:latin typeface="Arial" charset="0"/>
            </a:endParaRPr>
          </a:p>
        </p:txBody>
      </p:sp>
      <p:sp>
        <p:nvSpPr>
          <p:cNvPr id="3079" name="Text Box 7"/>
          <p:cNvSpPr txBox="1">
            <a:spLocks noChangeArrowheads="1"/>
          </p:cNvSpPr>
          <p:nvPr/>
        </p:nvSpPr>
        <p:spPr bwMode="auto">
          <a:xfrm>
            <a:off x="6034088" y="2711450"/>
            <a:ext cx="1952625" cy="646331"/>
          </a:xfrm>
          <a:prstGeom prst="rect">
            <a:avLst/>
          </a:prstGeom>
          <a:gradFill rotWithShape="0">
            <a:gsLst>
              <a:gs pos="0">
                <a:srgbClr val="FF6699"/>
              </a:gs>
              <a:gs pos="100000">
                <a:srgbClr val="FFCBDD"/>
              </a:gs>
            </a:gsLst>
            <a:lin ang="5400000" scaled="1"/>
          </a:gradFill>
          <a:ln w="6350">
            <a:noFill/>
            <a:miter lim="800000"/>
            <a:headEnd/>
            <a:tailEnd/>
          </a:ln>
          <a:effectLst>
            <a:prstShdw prst="shdw17" dist="17961" dir="2700000">
              <a:srgbClr val="993D5C"/>
            </a:prstShdw>
          </a:effectLst>
        </p:spPr>
        <p:txBody>
          <a:bodyPr>
            <a:spAutoFit/>
          </a:bodyPr>
          <a:lstStyle/>
          <a:p>
            <a:pPr algn="ctr"/>
            <a:r>
              <a:rPr lang="es-ES_tradnl" b="1">
                <a:latin typeface="Arial" charset="0"/>
              </a:rPr>
              <a:t>PODER JUDICIAL</a:t>
            </a:r>
            <a:endParaRPr lang="es-ES" b="1">
              <a:latin typeface="Arial" charset="0"/>
            </a:endParaRPr>
          </a:p>
        </p:txBody>
      </p:sp>
      <p:sp>
        <p:nvSpPr>
          <p:cNvPr id="3080" name="Text Box 8"/>
          <p:cNvSpPr txBox="1">
            <a:spLocks noChangeArrowheads="1"/>
          </p:cNvSpPr>
          <p:nvPr/>
        </p:nvSpPr>
        <p:spPr bwMode="auto">
          <a:xfrm>
            <a:off x="1250776" y="5733256"/>
            <a:ext cx="6705600" cy="1061829"/>
          </a:xfrm>
          <a:prstGeom prst="rect">
            <a:avLst/>
          </a:prstGeom>
          <a:gradFill rotWithShape="0">
            <a:gsLst>
              <a:gs pos="0">
                <a:srgbClr val="FF9900"/>
              </a:gs>
              <a:gs pos="50000">
                <a:srgbClr val="FFFF99"/>
              </a:gs>
              <a:gs pos="100000">
                <a:srgbClr val="FF9900"/>
              </a:gs>
            </a:gsLst>
            <a:lin ang="18900000" scaled="1"/>
          </a:gradFill>
          <a:ln w="9525">
            <a:noFill/>
            <a:miter lim="800000"/>
            <a:headEnd/>
            <a:tailEnd/>
          </a:ln>
          <a:effectLst>
            <a:prstShdw prst="shdw17" dist="17961" dir="2700000">
              <a:srgbClr val="995C00"/>
            </a:prstShdw>
          </a:effectLst>
        </p:spPr>
        <p:txBody>
          <a:bodyPr>
            <a:spAutoFit/>
          </a:bodyPr>
          <a:lstStyle/>
          <a:p>
            <a:pPr algn="ctr"/>
            <a:endParaRPr lang="es-ES_tradnl" sz="600" b="1" dirty="0">
              <a:latin typeface="Arial" charset="0"/>
            </a:endParaRPr>
          </a:p>
          <a:p>
            <a:pPr algn="ctr"/>
            <a:r>
              <a:rPr lang="es-ES_tradnl" b="1" dirty="0">
                <a:latin typeface="Arial" charset="0"/>
              </a:rPr>
              <a:t>ELECTORES</a:t>
            </a:r>
          </a:p>
          <a:p>
            <a:pPr algn="ctr"/>
            <a:r>
              <a:rPr lang="es-ES_tradnl" sz="1600" b="1" dirty="0">
                <a:latin typeface="Arial" charset="0"/>
              </a:rPr>
              <a:t>Sufragio </a:t>
            </a:r>
            <a:r>
              <a:rPr lang="es-ES_tradnl" sz="1600" b="1" dirty="0">
                <a:solidFill>
                  <a:srgbClr val="FF0000"/>
                </a:solidFill>
                <a:latin typeface="Arial" charset="0"/>
              </a:rPr>
              <a:t>censitario</a:t>
            </a:r>
            <a:r>
              <a:rPr lang="es-ES_tradnl" sz="1600" b="1" dirty="0">
                <a:latin typeface="Arial" charset="0"/>
              </a:rPr>
              <a:t>; </a:t>
            </a:r>
            <a:r>
              <a:rPr lang="es-ES_tradnl" sz="1600" b="1" dirty="0">
                <a:solidFill>
                  <a:srgbClr val="FF0000"/>
                </a:solidFill>
                <a:latin typeface="Arial" charset="0"/>
              </a:rPr>
              <a:t>universal</a:t>
            </a:r>
            <a:r>
              <a:rPr lang="es-ES_tradnl" sz="1600" b="1" dirty="0">
                <a:latin typeface="Arial" charset="0"/>
              </a:rPr>
              <a:t> masculino a partir de la ley electoral de 1890</a:t>
            </a:r>
          </a:p>
          <a:p>
            <a:pPr algn="ctr"/>
            <a:endParaRPr lang="es-ES" sz="600" b="1" dirty="0">
              <a:latin typeface="Arial" charset="0"/>
            </a:endParaRPr>
          </a:p>
        </p:txBody>
      </p:sp>
      <p:sp>
        <p:nvSpPr>
          <p:cNvPr id="3081" name="Text Box 9"/>
          <p:cNvSpPr txBox="1">
            <a:spLocks noChangeArrowheads="1"/>
          </p:cNvSpPr>
          <p:nvPr/>
        </p:nvSpPr>
        <p:spPr bwMode="auto">
          <a:xfrm>
            <a:off x="1322421" y="685800"/>
            <a:ext cx="6526146" cy="830997"/>
          </a:xfrm>
          <a:prstGeom prst="rect">
            <a:avLst/>
          </a:prstGeom>
          <a:solidFill>
            <a:schemeClr val="bg1"/>
          </a:solidFill>
          <a:ln w="9525">
            <a:noFill/>
            <a:miter lim="800000"/>
            <a:headEnd/>
            <a:tailEnd/>
          </a:ln>
        </p:spPr>
        <p:txBody>
          <a:bodyPr wrap="none">
            <a:spAutoFit/>
          </a:bodyPr>
          <a:lstStyle/>
          <a:p>
            <a:pPr algn="ctr"/>
            <a:r>
              <a:rPr lang="es-ES_tradnl" sz="1600" b="1" dirty="0">
                <a:solidFill>
                  <a:srgbClr val="C00000"/>
                </a:solidFill>
                <a:latin typeface="Arial" charset="0"/>
              </a:rPr>
              <a:t>Conservadora. Soberanía compartida (rey y cortes). Confesional.</a:t>
            </a:r>
          </a:p>
          <a:p>
            <a:pPr algn="ctr"/>
            <a:r>
              <a:rPr lang="es-ES_tradnl" sz="1600" b="1" dirty="0">
                <a:solidFill>
                  <a:srgbClr val="C00000"/>
                </a:solidFill>
                <a:latin typeface="Arial" charset="0"/>
              </a:rPr>
              <a:t> Derechos y libertades reguladas por leyes restrictivas </a:t>
            </a:r>
          </a:p>
          <a:p>
            <a:pPr algn="ctr"/>
            <a:r>
              <a:rPr lang="es-ES_tradnl" sz="1600" b="1" dirty="0">
                <a:solidFill>
                  <a:srgbClr val="C00000"/>
                </a:solidFill>
                <a:latin typeface="Arial" charset="0"/>
              </a:rPr>
              <a:t>Régimen político: Monarquía constitucional. </a:t>
            </a:r>
            <a:endParaRPr lang="es-ES" sz="1600" b="1" dirty="0">
              <a:solidFill>
                <a:srgbClr val="C00000"/>
              </a:solidFill>
              <a:latin typeface="Arial" charset="0"/>
            </a:endParaRPr>
          </a:p>
        </p:txBody>
      </p:sp>
      <p:sp>
        <p:nvSpPr>
          <p:cNvPr id="3082" name="Text Box 10"/>
          <p:cNvSpPr txBox="1">
            <a:spLocks noChangeArrowheads="1"/>
          </p:cNvSpPr>
          <p:nvPr/>
        </p:nvSpPr>
        <p:spPr bwMode="auto">
          <a:xfrm>
            <a:off x="6286500" y="3581400"/>
            <a:ext cx="1447800" cy="861774"/>
          </a:xfrm>
          <a:prstGeom prst="rect">
            <a:avLst/>
          </a:prstGeom>
          <a:gradFill rotWithShape="0">
            <a:gsLst>
              <a:gs pos="0">
                <a:srgbClr val="FFCBDD"/>
              </a:gs>
              <a:gs pos="100000">
                <a:srgbClr val="FF6699"/>
              </a:gs>
            </a:gsLst>
            <a:lin ang="5400000" scaled="1"/>
          </a:gradFill>
          <a:ln w="6350">
            <a:noFill/>
            <a:miter lim="800000"/>
            <a:headEnd/>
            <a:tailEnd/>
          </a:ln>
          <a:effectLst>
            <a:prstShdw prst="shdw17" dist="17961" dir="2700000">
              <a:srgbClr val="993D5C"/>
            </a:prstShdw>
          </a:effectLst>
        </p:spPr>
        <p:txBody>
          <a:bodyPr>
            <a:spAutoFit/>
          </a:bodyPr>
          <a:lstStyle/>
          <a:p>
            <a:pPr algn="ctr"/>
            <a:r>
              <a:rPr lang="es-ES_tradnl" sz="1600" b="1">
                <a:latin typeface="Arial" charset="0"/>
              </a:rPr>
              <a:t>Tribunales de </a:t>
            </a:r>
          </a:p>
          <a:p>
            <a:pPr algn="ctr"/>
            <a:r>
              <a:rPr lang="es-ES_tradnl" sz="1600" b="1">
                <a:latin typeface="Arial" charset="0"/>
              </a:rPr>
              <a:t>justicia</a:t>
            </a:r>
            <a:endParaRPr lang="es-ES" sz="1600" b="1">
              <a:latin typeface="Arial" charset="0"/>
            </a:endParaRPr>
          </a:p>
        </p:txBody>
      </p:sp>
      <p:sp>
        <p:nvSpPr>
          <p:cNvPr id="3083" name="Text Box 11"/>
          <p:cNvSpPr txBox="1">
            <a:spLocks noChangeArrowheads="1"/>
          </p:cNvSpPr>
          <p:nvPr/>
        </p:nvSpPr>
        <p:spPr bwMode="auto">
          <a:xfrm>
            <a:off x="1333500" y="3429000"/>
            <a:ext cx="1143000" cy="615553"/>
          </a:xfrm>
          <a:prstGeom prst="rect">
            <a:avLst/>
          </a:prstGeom>
          <a:gradFill rotWithShape="0">
            <a:gsLst>
              <a:gs pos="0">
                <a:srgbClr val="00FFFF"/>
              </a:gs>
              <a:gs pos="100000">
                <a:srgbClr val="CCFFFF"/>
              </a:gs>
            </a:gsLst>
            <a:path path="rect">
              <a:fillToRect r="100000" b="100000"/>
            </a:path>
          </a:gradFill>
          <a:ln w="6350">
            <a:noFill/>
            <a:miter lim="800000"/>
            <a:headEnd/>
            <a:tailEnd/>
          </a:ln>
          <a:effectLst>
            <a:prstShdw prst="shdw17" dist="17961" dir="2700000">
              <a:srgbClr val="009999"/>
            </a:prstShdw>
          </a:effectLst>
        </p:spPr>
        <p:txBody>
          <a:bodyPr>
            <a:spAutoFit/>
          </a:bodyPr>
          <a:lstStyle/>
          <a:p>
            <a:pPr algn="ctr"/>
            <a:r>
              <a:rPr lang="es-ES_tradnl" b="1">
                <a:latin typeface="Arial" charset="0"/>
              </a:rPr>
              <a:t> </a:t>
            </a:r>
            <a:r>
              <a:rPr lang="es-ES_tradnl" sz="1600" b="1">
                <a:latin typeface="Arial" charset="0"/>
              </a:rPr>
              <a:t>CORONA</a:t>
            </a:r>
            <a:endParaRPr lang="es-ES" sz="1600" b="1">
              <a:latin typeface="Arial" charset="0"/>
            </a:endParaRPr>
          </a:p>
        </p:txBody>
      </p:sp>
      <p:sp>
        <p:nvSpPr>
          <p:cNvPr id="3084" name="Text Box 12"/>
          <p:cNvSpPr txBox="1">
            <a:spLocks noChangeArrowheads="1"/>
          </p:cNvSpPr>
          <p:nvPr/>
        </p:nvSpPr>
        <p:spPr bwMode="auto">
          <a:xfrm>
            <a:off x="2843934" y="1766888"/>
            <a:ext cx="3429144" cy="369332"/>
          </a:xfrm>
          <a:prstGeom prst="rect">
            <a:avLst/>
          </a:prstGeom>
          <a:gradFill rotWithShape="0">
            <a:gsLst>
              <a:gs pos="0">
                <a:srgbClr val="D1C39F"/>
              </a:gs>
              <a:gs pos="17500">
                <a:srgbClr val="F0EBD5"/>
              </a:gs>
              <a:gs pos="50000">
                <a:srgbClr val="FFEFD1"/>
              </a:gs>
              <a:gs pos="82500">
                <a:srgbClr val="F0EBD5"/>
              </a:gs>
              <a:gs pos="100000">
                <a:srgbClr val="D1C39F"/>
              </a:gs>
            </a:gsLst>
            <a:lin ang="18900000" scaled="1"/>
          </a:gradFill>
          <a:ln w="6350">
            <a:noFill/>
            <a:miter lim="800000"/>
            <a:headEnd/>
            <a:tailEnd/>
          </a:ln>
          <a:effectLst>
            <a:prstShdw prst="shdw17" dist="17961" dir="2700000">
              <a:srgbClr val="998F7D"/>
            </a:prstShdw>
          </a:effectLst>
        </p:spPr>
        <p:txBody>
          <a:bodyPr wrap="none">
            <a:spAutoFit/>
          </a:bodyPr>
          <a:lstStyle/>
          <a:p>
            <a:pPr algn="ctr"/>
            <a:r>
              <a:rPr lang="es-ES_tradnl" b="1">
                <a:latin typeface="Arial" charset="0"/>
              </a:rPr>
              <a:t>DISTRIBUCIÓN DE PODERES</a:t>
            </a:r>
            <a:endParaRPr lang="es-ES" b="1">
              <a:latin typeface="Arial" charset="0"/>
            </a:endParaRPr>
          </a:p>
        </p:txBody>
      </p:sp>
      <p:cxnSp>
        <p:nvCxnSpPr>
          <p:cNvPr id="3085" name="AutoShape 13"/>
          <p:cNvCxnSpPr>
            <a:cxnSpLocks noChangeShapeType="1"/>
            <a:stCxn id="3084" idx="2"/>
            <a:endCxn id="3077" idx="0"/>
          </p:cNvCxnSpPr>
          <p:nvPr/>
        </p:nvCxnSpPr>
        <p:spPr bwMode="auto">
          <a:xfrm rot="5400000">
            <a:off x="2944138" y="1097082"/>
            <a:ext cx="575230" cy="2653506"/>
          </a:xfrm>
          <a:prstGeom prst="bentConnector3">
            <a:avLst>
              <a:gd name="adj1" fmla="val 50000"/>
            </a:avLst>
          </a:prstGeom>
          <a:noFill/>
          <a:ln w="19050">
            <a:solidFill>
              <a:schemeClr val="bg1"/>
            </a:solidFill>
            <a:miter lim="800000"/>
            <a:headEnd/>
            <a:tailEnd/>
          </a:ln>
        </p:spPr>
      </p:cxnSp>
      <p:cxnSp>
        <p:nvCxnSpPr>
          <p:cNvPr id="3086" name="AutoShape 14"/>
          <p:cNvCxnSpPr>
            <a:cxnSpLocks noChangeShapeType="1"/>
            <a:stCxn id="3078" idx="0"/>
            <a:endCxn id="3084" idx="2"/>
          </p:cNvCxnSpPr>
          <p:nvPr/>
        </p:nvCxnSpPr>
        <p:spPr bwMode="auto">
          <a:xfrm rot="5400000" flipH="1" flipV="1">
            <a:off x="4299070" y="2372639"/>
            <a:ext cx="495855" cy="23018"/>
          </a:xfrm>
          <a:prstGeom prst="bentConnector3">
            <a:avLst>
              <a:gd name="adj1" fmla="val 50000"/>
            </a:avLst>
          </a:prstGeom>
          <a:noFill/>
          <a:ln w="19050">
            <a:solidFill>
              <a:schemeClr val="bg1"/>
            </a:solidFill>
            <a:miter lim="800000"/>
            <a:headEnd/>
            <a:tailEnd/>
          </a:ln>
        </p:spPr>
      </p:cxnSp>
      <p:cxnSp>
        <p:nvCxnSpPr>
          <p:cNvPr id="3087" name="AutoShape 15"/>
          <p:cNvCxnSpPr>
            <a:cxnSpLocks noChangeShapeType="1"/>
            <a:stCxn id="3079" idx="0"/>
            <a:endCxn id="3084" idx="2"/>
          </p:cNvCxnSpPr>
          <p:nvPr/>
        </p:nvCxnSpPr>
        <p:spPr bwMode="auto">
          <a:xfrm rot="16200000" flipV="1">
            <a:off x="5496839" y="1197887"/>
            <a:ext cx="575230" cy="2451895"/>
          </a:xfrm>
          <a:prstGeom prst="bentConnector3">
            <a:avLst>
              <a:gd name="adj1" fmla="val 50000"/>
            </a:avLst>
          </a:prstGeom>
          <a:noFill/>
          <a:ln w="19050">
            <a:solidFill>
              <a:schemeClr val="bg1"/>
            </a:solidFill>
            <a:miter lim="800000"/>
            <a:headEnd/>
            <a:tailEnd/>
          </a:ln>
        </p:spPr>
      </p:cxnSp>
      <p:sp>
        <p:nvSpPr>
          <p:cNvPr id="3088" name="Text Box 16"/>
          <p:cNvSpPr txBox="1">
            <a:spLocks noChangeArrowheads="1"/>
          </p:cNvSpPr>
          <p:nvPr/>
        </p:nvSpPr>
        <p:spPr bwMode="auto">
          <a:xfrm>
            <a:off x="3347865" y="3625850"/>
            <a:ext cx="1084436" cy="338554"/>
          </a:xfrm>
          <a:prstGeom prst="rect">
            <a:avLst/>
          </a:prstGeom>
          <a:gradFill rotWithShape="0">
            <a:gsLst>
              <a:gs pos="0">
                <a:srgbClr val="FFFF00"/>
              </a:gs>
              <a:gs pos="50000">
                <a:srgbClr val="00FFFF"/>
              </a:gs>
              <a:gs pos="100000">
                <a:srgbClr val="FFFF00"/>
              </a:gs>
            </a:gsLst>
            <a:lin ang="5400000" scaled="1"/>
          </a:gradFill>
          <a:ln w="3175">
            <a:noFill/>
            <a:miter lim="800000"/>
            <a:headEnd/>
            <a:tailEnd/>
          </a:ln>
          <a:effectLst>
            <a:prstShdw prst="shdw17" dist="17961" dir="2700000">
              <a:srgbClr val="999900"/>
            </a:prstShdw>
          </a:effectLst>
        </p:spPr>
        <p:txBody>
          <a:bodyPr wrap="square">
            <a:spAutoFit/>
          </a:bodyPr>
          <a:lstStyle/>
          <a:p>
            <a:r>
              <a:rPr lang="es-ES_tradnl" sz="1600" b="1">
                <a:latin typeface="Arial" charset="0"/>
              </a:rPr>
              <a:t>SENADO</a:t>
            </a:r>
            <a:endParaRPr lang="es-ES" sz="1600" b="1">
              <a:latin typeface="Arial" charset="0"/>
            </a:endParaRPr>
          </a:p>
        </p:txBody>
      </p:sp>
      <p:cxnSp>
        <p:nvCxnSpPr>
          <p:cNvPr id="3089" name="AutoShape 17"/>
          <p:cNvCxnSpPr>
            <a:cxnSpLocks noChangeShapeType="1"/>
            <a:stCxn id="3083" idx="3"/>
            <a:endCxn id="3088" idx="1"/>
          </p:cNvCxnSpPr>
          <p:nvPr/>
        </p:nvCxnSpPr>
        <p:spPr bwMode="auto">
          <a:xfrm>
            <a:off x="2476500" y="3736777"/>
            <a:ext cx="871365" cy="58350"/>
          </a:xfrm>
          <a:prstGeom prst="bentConnector3">
            <a:avLst>
              <a:gd name="adj1" fmla="val 50000"/>
            </a:avLst>
          </a:prstGeom>
          <a:noFill/>
          <a:ln w="12700">
            <a:solidFill>
              <a:schemeClr val="bg1"/>
            </a:solidFill>
            <a:prstDash val="sysDot"/>
            <a:miter lim="800000"/>
            <a:headEnd/>
            <a:tailEnd type="triangle" w="med" len="med"/>
          </a:ln>
        </p:spPr>
      </p:cxnSp>
      <p:sp>
        <p:nvSpPr>
          <p:cNvPr id="3090" name="Text Box 18"/>
          <p:cNvSpPr txBox="1">
            <a:spLocks noChangeArrowheads="1"/>
          </p:cNvSpPr>
          <p:nvPr/>
        </p:nvSpPr>
        <p:spPr bwMode="auto">
          <a:xfrm>
            <a:off x="4557713" y="3625850"/>
            <a:ext cx="1380506" cy="338554"/>
          </a:xfrm>
          <a:prstGeom prst="rect">
            <a:avLst/>
          </a:prstGeom>
          <a:solidFill>
            <a:srgbClr val="FFFF00"/>
          </a:solidFill>
          <a:ln w="3175">
            <a:noFill/>
            <a:miter lim="800000"/>
            <a:headEnd/>
            <a:tailEnd/>
          </a:ln>
          <a:effectLst>
            <a:prstShdw prst="shdw17" dist="17961" dir="2700000">
              <a:srgbClr val="999900"/>
            </a:prstShdw>
          </a:effectLst>
        </p:spPr>
        <p:txBody>
          <a:bodyPr wrap="none">
            <a:spAutoFit/>
          </a:bodyPr>
          <a:lstStyle/>
          <a:p>
            <a:r>
              <a:rPr lang="es-ES_tradnl" sz="1600" b="1">
                <a:latin typeface="Arial" charset="0"/>
              </a:rPr>
              <a:t>CONGRESO</a:t>
            </a:r>
            <a:endParaRPr lang="es-ES" sz="1600" b="1">
              <a:latin typeface="Arial" charset="0"/>
            </a:endParaRPr>
          </a:p>
        </p:txBody>
      </p:sp>
      <p:cxnSp>
        <p:nvCxnSpPr>
          <p:cNvPr id="3091" name="AutoShape 19"/>
          <p:cNvCxnSpPr>
            <a:cxnSpLocks noChangeShapeType="1"/>
            <a:stCxn id="3078" idx="2"/>
            <a:endCxn id="3090" idx="0"/>
          </p:cNvCxnSpPr>
          <p:nvPr/>
        </p:nvCxnSpPr>
        <p:spPr bwMode="auto">
          <a:xfrm rot="16200000" flipH="1">
            <a:off x="4718005" y="3095889"/>
            <a:ext cx="347444" cy="712478"/>
          </a:xfrm>
          <a:prstGeom prst="bentConnector3">
            <a:avLst>
              <a:gd name="adj1" fmla="val 50000"/>
            </a:avLst>
          </a:prstGeom>
          <a:noFill/>
          <a:ln w="19050">
            <a:solidFill>
              <a:schemeClr val="bg1"/>
            </a:solidFill>
            <a:miter lim="800000"/>
            <a:headEnd/>
            <a:tailEnd type="triangle" w="med" len="med"/>
          </a:ln>
        </p:spPr>
      </p:cxnSp>
      <p:cxnSp>
        <p:nvCxnSpPr>
          <p:cNvPr id="3092" name="AutoShape 20"/>
          <p:cNvCxnSpPr>
            <a:cxnSpLocks noChangeShapeType="1"/>
            <a:stCxn id="3078" idx="2"/>
            <a:endCxn id="3088" idx="0"/>
          </p:cNvCxnSpPr>
          <p:nvPr/>
        </p:nvCxnSpPr>
        <p:spPr bwMode="auto">
          <a:xfrm rot="5400000">
            <a:off x="4039064" y="3129426"/>
            <a:ext cx="347444" cy="645405"/>
          </a:xfrm>
          <a:prstGeom prst="bentConnector3">
            <a:avLst>
              <a:gd name="adj1" fmla="val 50000"/>
            </a:avLst>
          </a:prstGeom>
          <a:noFill/>
          <a:ln w="19050">
            <a:solidFill>
              <a:schemeClr val="bg1"/>
            </a:solidFill>
            <a:miter lim="800000"/>
            <a:headEnd/>
            <a:tailEnd type="triangle" w="med" len="med"/>
          </a:ln>
        </p:spPr>
      </p:cxnSp>
      <p:sp>
        <p:nvSpPr>
          <p:cNvPr id="10260" name="Text Box 23"/>
          <p:cNvSpPr txBox="1">
            <a:spLocks noChangeArrowheads="1"/>
          </p:cNvSpPr>
          <p:nvPr/>
        </p:nvSpPr>
        <p:spPr bwMode="auto">
          <a:xfrm>
            <a:off x="8686800" y="6629400"/>
            <a:ext cx="463550" cy="198438"/>
          </a:xfrm>
          <a:prstGeom prst="rect">
            <a:avLst/>
          </a:prstGeom>
          <a:noFill/>
          <a:ln w="9525">
            <a:noFill/>
            <a:miter lim="800000"/>
            <a:headEnd/>
            <a:tailEnd/>
          </a:ln>
        </p:spPr>
        <p:txBody>
          <a:bodyPr wrap="none">
            <a:spAutoFit/>
          </a:bodyPr>
          <a:lstStyle/>
          <a:p>
            <a:r>
              <a:rPr lang="es-ES_tradnl" sz="700" i="1">
                <a:solidFill>
                  <a:schemeClr val="bg1"/>
                </a:solidFill>
              </a:rPr>
              <a:t>M.M.G.</a:t>
            </a:r>
            <a:endParaRPr lang="es-ES" sz="700" i="1">
              <a:solidFill>
                <a:schemeClr val="bg1"/>
              </a:solidFill>
            </a:endParaRPr>
          </a:p>
        </p:txBody>
      </p:sp>
      <p:sp>
        <p:nvSpPr>
          <p:cNvPr id="3096" name="Text Box 24"/>
          <p:cNvSpPr txBox="1">
            <a:spLocks noChangeArrowheads="1"/>
          </p:cNvSpPr>
          <p:nvPr/>
        </p:nvSpPr>
        <p:spPr bwMode="auto">
          <a:xfrm>
            <a:off x="2460625" y="3384550"/>
            <a:ext cx="1160895" cy="307777"/>
          </a:xfrm>
          <a:prstGeom prst="rect">
            <a:avLst/>
          </a:prstGeom>
          <a:noFill/>
          <a:ln w="9525">
            <a:noFill/>
            <a:miter lim="800000"/>
            <a:headEnd/>
            <a:tailEnd/>
          </a:ln>
        </p:spPr>
        <p:txBody>
          <a:bodyPr wrap="none">
            <a:spAutoFit/>
          </a:bodyPr>
          <a:lstStyle/>
          <a:p>
            <a:r>
              <a:rPr lang="es-ES_tradnl" sz="1400" b="1" dirty="0">
                <a:solidFill>
                  <a:srgbClr val="FF0000"/>
                </a:solidFill>
                <a:latin typeface="Arial" charset="0"/>
              </a:rPr>
              <a:t>Nombra 1/3</a:t>
            </a:r>
            <a:endParaRPr lang="es-ES" sz="1400" b="1" dirty="0">
              <a:solidFill>
                <a:srgbClr val="FF0000"/>
              </a:solidFill>
              <a:latin typeface="Arial" charset="0"/>
            </a:endParaRPr>
          </a:p>
        </p:txBody>
      </p:sp>
      <p:grpSp>
        <p:nvGrpSpPr>
          <p:cNvPr id="2" name="Group 25"/>
          <p:cNvGrpSpPr>
            <a:grpSpLocks/>
          </p:cNvGrpSpPr>
          <p:nvPr/>
        </p:nvGrpSpPr>
        <p:grpSpPr bwMode="auto">
          <a:xfrm>
            <a:off x="304800" y="242888"/>
            <a:ext cx="1268416" cy="1927221"/>
            <a:chOff x="397" y="96"/>
            <a:chExt cx="799" cy="1214"/>
          </a:xfrm>
        </p:grpSpPr>
        <p:pic>
          <p:nvPicPr>
            <p:cNvPr id="10269" name="Picture 26"/>
            <p:cNvPicPr>
              <a:picLocks noChangeAspect="1" noChangeArrowheads="1"/>
            </p:cNvPicPr>
            <p:nvPr/>
          </p:nvPicPr>
          <p:blipFill>
            <a:blip r:embed="rId3" cstate="print"/>
            <a:srcRect/>
            <a:stretch>
              <a:fillRect/>
            </a:stretch>
          </p:blipFill>
          <p:spPr bwMode="auto">
            <a:xfrm>
              <a:off x="397" y="96"/>
              <a:ext cx="673" cy="768"/>
            </a:xfrm>
            <a:prstGeom prst="rect">
              <a:avLst/>
            </a:prstGeom>
            <a:noFill/>
            <a:ln w="9525">
              <a:noFill/>
              <a:miter lim="800000"/>
              <a:headEnd/>
              <a:tailEnd/>
            </a:ln>
          </p:spPr>
        </p:pic>
        <p:sp>
          <p:nvSpPr>
            <p:cNvPr id="10270" name="Text Box 27"/>
            <p:cNvSpPr txBox="1">
              <a:spLocks noChangeArrowheads="1"/>
            </p:cNvSpPr>
            <p:nvPr/>
          </p:nvSpPr>
          <p:spPr bwMode="auto">
            <a:xfrm>
              <a:off x="398" y="864"/>
              <a:ext cx="798" cy="446"/>
            </a:xfrm>
            <a:prstGeom prst="rect">
              <a:avLst/>
            </a:prstGeom>
            <a:noFill/>
            <a:ln w="9525">
              <a:noFill/>
              <a:miter lim="800000"/>
              <a:headEnd/>
              <a:tailEnd/>
            </a:ln>
          </p:spPr>
          <p:txBody>
            <a:bodyPr wrap="none">
              <a:spAutoFit/>
            </a:bodyPr>
            <a:lstStyle/>
            <a:p>
              <a:r>
                <a:rPr lang="es-ES_tradnl" sz="1600" b="1" i="1" dirty="0">
                  <a:solidFill>
                    <a:schemeClr val="accent1">
                      <a:lumMod val="50000"/>
                    </a:schemeClr>
                  </a:solidFill>
                </a:rPr>
                <a:t>Cánovas</a:t>
              </a:r>
              <a:r>
                <a:rPr lang="es-ES_tradnl" sz="1400" b="1" i="1" dirty="0">
                  <a:solidFill>
                    <a:schemeClr val="accent1">
                      <a:lumMod val="50000"/>
                    </a:schemeClr>
                  </a:solidFill>
                </a:rPr>
                <a:t> </a:t>
              </a:r>
              <a:r>
                <a:rPr lang="es-ES_tradnl" sz="2000" b="1" i="1" dirty="0" smtClean="0">
                  <a:solidFill>
                    <a:schemeClr val="accent1">
                      <a:lumMod val="50000"/>
                    </a:schemeClr>
                  </a:solidFill>
                </a:rPr>
                <a:t>del</a:t>
              </a:r>
            </a:p>
            <a:p>
              <a:r>
                <a:rPr lang="es-ES_tradnl" sz="2000" b="1" i="1" dirty="0" smtClean="0">
                  <a:solidFill>
                    <a:schemeClr val="accent1">
                      <a:lumMod val="50000"/>
                    </a:schemeClr>
                  </a:solidFill>
                </a:rPr>
                <a:t> </a:t>
              </a:r>
              <a:r>
                <a:rPr lang="es-ES_tradnl" sz="1400" b="1" i="1" dirty="0">
                  <a:solidFill>
                    <a:schemeClr val="accent1">
                      <a:lumMod val="50000"/>
                    </a:schemeClr>
                  </a:solidFill>
                </a:rPr>
                <a:t>Castillo</a:t>
              </a:r>
              <a:endParaRPr lang="es-ES" sz="1400" b="1" i="1" dirty="0">
                <a:solidFill>
                  <a:schemeClr val="accent1">
                    <a:lumMod val="50000"/>
                  </a:schemeClr>
                </a:solidFill>
              </a:endParaRPr>
            </a:p>
          </p:txBody>
        </p:sp>
      </p:grpSp>
      <p:pic>
        <p:nvPicPr>
          <p:cNvPr id="3100" name="Picture 28" descr="const1876"/>
          <p:cNvPicPr>
            <a:picLocks noChangeAspect="1" noChangeArrowheads="1"/>
          </p:cNvPicPr>
          <p:nvPr/>
        </p:nvPicPr>
        <p:blipFill>
          <a:blip r:embed="rId4" cstate="print"/>
          <a:srcRect/>
          <a:stretch>
            <a:fillRect/>
          </a:stretch>
        </p:blipFill>
        <p:spPr bwMode="auto">
          <a:xfrm>
            <a:off x="7917879" y="152400"/>
            <a:ext cx="1190625" cy="1828800"/>
          </a:xfrm>
          <a:prstGeom prst="rect">
            <a:avLst/>
          </a:prstGeom>
          <a:noFill/>
          <a:ln w="9525">
            <a:noFill/>
            <a:miter lim="800000"/>
            <a:headEnd/>
            <a:tailEnd/>
          </a:ln>
        </p:spPr>
      </p:pic>
      <p:sp>
        <p:nvSpPr>
          <p:cNvPr id="3094" name="Text Box 22"/>
          <p:cNvSpPr txBox="1">
            <a:spLocks noChangeArrowheads="1"/>
          </p:cNvSpPr>
          <p:nvPr/>
        </p:nvSpPr>
        <p:spPr bwMode="auto">
          <a:xfrm>
            <a:off x="1819275" y="5257800"/>
            <a:ext cx="6211957" cy="338554"/>
          </a:xfrm>
          <a:prstGeom prst="rect">
            <a:avLst/>
          </a:prstGeom>
          <a:solidFill>
            <a:srgbClr val="3399FF"/>
          </a:solidFill>
          <a:ln w="9525">
            <a:noFill/>
            <a:miter lim="800000"/>
            <a:headEnd/>
            <a:tailEnd/>
          </a:ln>
        </p:spPr>
        <p:txBody>
          <a:bodyPr wrap="none">
            <a:spAutoFit/>
          </a:bodyPr>
          <a:lstStyle/>
          <a:p>
            <a:r>
              <a:rPr lang="es-ES_tradnl" sz="1600" b="1">
                <a:solidFill>
                  <a:schemeClr val="bg1"/>
                </a:solidFill>
                <a:latin typeface="Arial" charset="0"/>
              </a:rPr>
              <a:t>Elección falseada </a:t>
            </a:r>
            <a:r>
              <a:rPr lang="es-ES_tradnl" sz="1400" b="1">
                <a:solidFill>
                  <a:schemeClr val="bg1"/>
                </a:solidFill>
                <a:latin typeface="Arial" charset="0"/>
              </a:rPr>
              <a:t>por</a:t>
            </a:r>
            <a:r>
              <a:rPr lang="es-ES_tradnl" sz="1600" b="1">
                <a:solidFill>
                  <a:schemeClr val="bg1"/>
                </a:solidFill>
                <a:latin typeface="Arial" charset="0"/>
              </a:rPr>
              <a:t> el encasillado, caciquismo y  pucherazo</a:t>
            </a:r>
            <a:endParaRPr lang="es-ES" sz="1600" b="1">
              <a:solidFill>
                <a:schemeClr val="bg1"/>
              </a:solidFill>
              <a:latin typeface="Arial" charset="0"/>
            </a:endParaRPr>
          </a:p>
        </p:txBody>
      </p:sp>
      <p:cxnSp>
        <p:nvCxnSpPr>
          <p:cNvPr id="3101" name="AutoShape 29"/>
          <p:cNvCxnSpPr>
            <a:cxnSpLocks noChangeShapeType="1"/>
            <a:stCxn id="3077" idx="2"/>
            <a:endCxn id="3083" idx="0"/>
          </p:cNvCxnSpPr>
          <p:nvPr/>
        </p:nvCxnSpPr>
        <p:spPr bwMode="auto">
          <a:xfrm>
            <a:off x="1905000" y="3357781"/>
            <a:ext cx="0" cy="71219"/>
          </a:xfrm>
          <a:prstGeom prst="straightConnector1">
            <a:avLst/>
          </a:prstGeom>
          <a:noFill/>
          <a:ln w="19050">
            <a:solidFill>
              <a:schemeClr val="bg1"/>
            </a:solidFill>
            <a:round/>
            <a:headEnd/>
            <a:tailEnd/>
          </a:ln>
        </p:spPr>
      </p:cxnSp>
      <p:cxnSp>
        <p:nvCxnSpPr>
          <p:cNvPr id="3102" name="AutoShape 30"/>
          <p:cNvCxnSpPr>
            <a:cxnSpLocks noChangeShapeType="1"/>
            <a:stCxn id="3083" idx="2"/>
            <a:endCxn id="3076" idx="0"/>
          </p:cNvCxnSpPr>
          <p:nvPr/>
        </p:nvCxnSpPr>
        <p:spPr bwMode="auto">
          <a:xfrm>
            <a:off x="1905000" y="4044553"/>
            <a:ext cx="0" cy="146447"/>
          </a:xfrm>
          <a:prstGeom prst="straightConnector1">
            <a:avLst/>
          </a:prstGeom>
          <a:noFill/>
          <a:ln w="19050">
            <a:solidFill>
              <a:schemeClr val="bg1"/>
            </a:solidFill>
            <a:round/>
            <a:headEnd/>
            <a:tailEnd type="triangle" w="med" len="med"/>
          </a:ln>
        </p:spPr>
      </p:cxnSp>
      <p:cxnSp>
        <p:nvCxnSpPr>
          <p:cNvPr id="3103" name="AutoShape 31"/>
          <p:cNvCxnSpPr>
            <a:cxnSpLocks noChangeShapeType="1"/>
            <a:stCxn id="3079" idx="2"/>
            <a:endCxn id="3082" idx="0"/>
          </p:cNvCxnSpPr>
          <p:nvPr/>
        </p:nvCxnSpPr>
        <p:spPr bwMode="auto">
          <a:xfrm flipH="1">
            <a:off x="7010400" y="3357781"/>
            <a:ext cx="1" cy="223619"/>
          </a:xfrm>
          <a:prstGeom prst="straightConnector1">
            <a:avLst/>
          </a:prstGeom>
          <a:noFill/>
          <a:ln w="19050">
            <a:solidFill>
              <a:schemeClr val="bg1"/>
            </a:solidFill>
            <a:round/>
            <a:headEnd/>
            <a:tailEnd type="triangle" w="med" len="med"/>
          </a:ln>
        </p:spPr>
      </p:cxnSp>
      <p:sp>
        <p:nvSpPr>
          <p:cNvPr id="3104" name="Text Box 32"/>
          <p:cNvSpPr txBox="1">
            <a:spLocks noChangeArrowheads="1"/>
          </p:cNvSpPr>
          <p:nvPr/>
        </p:nvSpPr>
        <p:spPr bwMode="auto">
          <a:xfrm>
            <a:off x="2057400" y="90488"/>
            <a:ext cx="5569153" cy="584775"/>
          </a:xfrm>
          <a:prstGeom prst="rect">
            <a:avLst/>
          </a:prstGeom>
          <a:gradFill rotWithShape="0">
            <a:gsLst>
              <a:gs pos="0">
                <a:schemeClr val="bg1"/>
              </a:gs>
              <a:gs pos="100000">
                <a:srgbClr val="CCFFFF"/>
              </a:gs>
            </a:gsLst>
            <a:lin ang="2700000" scaled="1"/>
          </a:gradFill>
          <a:ln w="9525">
            <a:noFill/>
            <a:miter lim="800000"/>
            <a:headEnd/>
            <a:tailEnd/>
          </a:ln>
          <a:effectLst>
            <a:prstShdw prst="shdw17" dist="17961" dir="2700000">
              <a:srgbClr val="CCECFF">
                <a:alpha val="50000"/>
              </a:srgbClr>
            </a:prstShdw>
          </a:effectLst>
        </p:spPr>
        <p:txBody>
          <a:bodyPr wrap="none">
            <a:spAutoFit/>
          </a:bodyPr>
          <a:lstStyle/>
          <a:p>
            <a:pPr>
              <a:defRPr/>
            </a:pPr>
            <a:r>
              <a:rPr lang="es-ES_tradnl" sz="2000" b="1">
                <a:solidFill>
                  <a:srgbClr val="0000FF"/>
                </a:solidFill>
                <a:effectLst>
                  <a:outerShdw blurRad="38100" dist="38100" dir="2700000" algn="tl">
                    <a:srgbClr val="C0C0C0"/>
                  </a:outerShdw>
                </a:effectLst>
                <a:latin typeface="Arial" charset="0"/>
              </a:rPr>
              <a:t>   </a:t>
            </a:r>
            <a:r>
              <a:rPr lang="es-ES_tradnl" sz="3200" b="1">
                <a:solidFill>
                  <a:srgbClr val="0000FF"/>
                </a:solidFill>
                <a:effectLst>
                  <a:outerShdw blurRad="38100" dist="38100" dir="2700000" algn="tl">
                    <a:srgbClr val="C0C0C0"/>
                  </a:outerShdw>
                </a:effectLst>
                <a:latin typeface="Arial" charset="0"/>
              </a:rPr>
              <a:t>CONSTITUCIÓN DE 1876   </a:t>
            </a:r>
            <a:endParaRPr lang="es-ES" sz="3200" b="1">
              <a:solidFill>
                <a:srgbClr val="0000FF"/>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0"/>
                                  </p:iterate>
                                  <p:childTnLst>
                                    <p:set>
                                      <p:cBhvr>
                                        <p:cTn id="6" dur="1" fill="hold">
                                          <p:stCondLst>
                                            <p:cond delay="0"/>
                                          </p:stCondLst>
                                        </p:cTn>
                                        <p:tgtEl>
                                          <p:spTgt spid="3104"/>
                                        </p:tgtEl>
                                        <p:attrNameLst>
                                          <p:attrName>style.visibility</p:attrName>
                                        </p:attrNameLst>
                                      </p:cBhvr>
                                      <p:to>
                                        <p:strVal val="visible"/>
                                      </p:to>
                                    </p:set>
                                    <p:animEffect transition="in" filter="checkerboard(across)">
                                      <p:cBhvr>
                                        <p:cTn id="7" dur="300"/>
                                        <p:tgtEl>
                                          <p:spTgt spid="3104"/>
                                        </p:tgtEl>
                                      </p:cBhvr>
                                    </p:animEffect>
                                  </p:childTnLst>
                                </p:cTn>
                              </p:par>
                            </p:childTnLst>
                          </p:cTn>
                        </p:par>
                        <p:par>
                          <p:cTn id="8" fill="hold">
                            <p:stCondLst>
                              <p:cond delay="1200"/>
                            </p:stCondLst>
                            <p:childTnLst>
                              <p:par>
                                <p:cTn id="9" presetID="1" presetClass="entr" presetSubtype="0" fill="hold" nodeType="afterEffect">
                                  <p:stCondLst>
                                    <p:cond delay="0"/>
                                  </p:stCondLst>
                                  <p:childTnLst>
                                    <p:set>
                                      <p:cBhvr>
                                        <p:cTn id="10" dur="1" fill="hold">
                                          <p:stCondLst>
                                            <p:cond delay="499"/>
                                          </p:stCondLst>
                                        </p:cTn>
                                        <p:tgtEl>
                                          <p:spTgt spid="3100"/>
                                        </p:tgtEl>
                                        <p:attrNameLst>
                                          <p:attrName>style.visibility</p:attrName>
                                        </p:attrNameLst>
                                      </p:cBhvr>
                                      <p:to>
                                        <p:strVal val="visible"/>
                                      </p:to>
                                    </p:set>
                                  </p:childTnLst>
                                </p:cTn>
                              </p:par>
                            </p:childTnLst>
                          </p:cTn>
                        </p:par>
                        <p:par>
                          <p:cTn id="11" fill="hold">
                            <p:stCondLst>
                              <p:cond delay="17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par>
                          <p:cTn id="14" fill="hold">
                            <p:stCondLst>
                              <p:cond delay="2200"/>
                            </p:stCondLst>
                            <p:childTnLst>
                              <p:par>
                                <p:cTn id="15" presetID="4" presetClass="entr" presetSubtype="32" fill="hold" grpId="0" nodeType="afterEffect">
                                  <p:stCondLst>
                                    <p:cond delay="0"/>
                                  </p:stCondLst>
                                  <p:childTnLst>
                                    <p:set>
                                      <p:cBhvr>
                                        <p:cTn id="16" dur="1" fill="hold">
                                          <p:stCondLst>
                                            <p:cond delay="0"/>
                                          </p:stCondLst>
                                        </p:cTn>
                                        <p:tgtEl>
                                          <p:spTgt spid="3081"/>
                                        </p:tgtEl>
                                        <p:attrNameLst>
                                          <p:attrName>style.visibility</p:attrName>
                                        </p:attrNameLst>
                                      </p:cBhvr>
                                      <p:to>
                                        <p:strVal val="visible"/>
                                      </p:to>
                                    </p:set>
                                    <p:animEffect transition="in" filter="box(out)">
                                      <p:cBhvr>
                                        <p:cTn id="17" dur="500"/>
                                        <p:tgtEl>
                                          <p:spTgt spid="308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8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3086"/>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078"/>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499"/>
                                          </p:stCondLst>
                                        </p:cTn>
                                        <p:tgtEl>
                                          <p:spTgt spid="3092"/>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499"/>
                                          </p:stCondLst>
                                        </p:cTn>
                                        <p:tgtEl>
                                          <p:spTgt spid="3088"/>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499"/>
                                          </p:stCondLst>
                                        </p:cTn>
                                        <p:tgtEl>
                                          <p:spTgt spid="3091"/>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499"/>
                                          </p:stCondLst>
                                        </p:cTn>
                                        <p:tgtEl>
                                          <p:spTgt spid="3090"/>
                                        </p:tgtEl>
                                        <p:attrNameLst>
                                          <p:attrName>style.visibility</p:attrName>
                                        </p:attrNameLst>
                                      </p:cBhvr>
                                      <p:to>
                                        <p:strVal val="visible"/>
                                      </p:to>
                                    </p:set>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080"/>
                                        </p:tgtEl>
                                        <p:attrNameLst>
                                          <p:attrName>style.visibility</p:attrName>
                                        </p:attrNameLst>
                                      </p:cBhvr>
                                      <p:to>
                                        <p:strVal val="visible"/>
                                      </p:to>
                                    </p:set>
                                    <p:anim calcmode="lin" valueType="num">
                                      <p:cBhvr additive="base">
                                        <p:cTn id="44" dur="500" fill="hold"/>
                                        <p:tgtEl>
                                          <p:spTgt spid="3080"/>
                                        </p:tgtEl>
                                        <p:attrNameLst>
                                          <p:attrName>ppt_x</p:attrName>
                                        </p:attrNameLst>
                                      </p:cBhvr>
                                      <p:tavLst>
                                        <p:tav tm="0">
                                          <p:val>
                                            <p:strVal val="#ppt_x"/>
                                          </p:val>
                                        </p:tav>
                                        <p:tav tm="100000">
                                          <p:val>
                                            <p:strVal val="#ppt_x"/>
                                          </p:val>
                                        </p:tav>
                                      </p:tavLst>
                                    </p:anim>
                                    <p:anim calcmode="lin" valueType="num">
                                      <p:cBhvr additive="base">
                                        <p:cTn id="45" dur="500" fill="hold"/>
                                        <p:tgtEl>
                                          <p:spTgt spid="308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499"/>
                                          </p:stCondLst>
                                        </p:cTn>
                                        <p:tgtEl>
                                          <p:spTgt spid="3094"/>
                                        </p:tgtEl>
                                        <p:attrNameLst>
                                          <p:attrName>style.visibility</p:attrName>
                                        </p:attrNameLst>
                                      </p:cBhvr>
                                      <p:to>
                                        <p:strVal val="visible"/>
                                      </p:to>
                                    </p:set>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499"/>
                                          </p:stCondLst>
                                        </p:cTn>
                                        <p:tgtEl>
                                          <p:spTgt spid="307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3085"/>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499"/>
                                          </p:stCondLst>
                                        </p:cTn>
                                        <p:tgtEl>
                                          <p:spTgt spid="3077"/>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499"/>
                                          </p:stCondLst>
                                        </p:cTn>
                                        <p:tgtEl>
                                          <p:spTgt spid="3101"/>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grpId="0" nodeType="afterEffect">
                                  <p:stCondLst>
                                    <p:cond delay="0"/>
                                  </p:stCondLst>
                                  <p:childTnLst>
                                    <p:set>
                                      <p:cBhvr>
                                        <p:cTn id="64" dur="1" fill="hold">
                                          <p:stCondLst>
                                            <p:cond delay="499"/>
                                          </p:stCondLst>
                                        </p:cTn>
                                        <p:tgtEl>
                                          <p:spTgt spid="3083"/>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499"/>
                                          </p:stCondLst>
                                        </p:cTn>
                                        <p:tgtEl>
                                          <p:spTgt spid="3102"/>
                                        </p:tgtEl>
                                        <p:attrNameLst>
                                          <p:attrName>style.visibility</p:attrName>
                                        </p:attrNameLst>
                                      </p:cBhvr>
                                      <p:to>
                                        <p:strVal val="visible"/>
                                      </p:to>
                                    </p:set>
                                  </p:childTnLst>
                                </p:cTn>
                              </p:par>
                            </p:childTnLst>
                          </p:cTn>
                        </p:par>
                        <p:par>
                          <p:cTn id="68" fill="hold">
                            <p:stCondLst>
                              <p:cond delay="2500"/>
                            </p:stCondLst>
                            <p:childTnLst>
                              <p:par>
                                <p:cTn id="69" presetID="1" presetClass="entr" presetSubtype="0" fill="hold" grpId="0" nodeType="afterEffect">
                                  <p:stCondLst>
                                    <p:cond delay="0"/>
                                  </p:stCondLst>
                                  <p:childTnLst>
                                    <p:set>
                                      <p:cBhvr>
                                        <p:cTn id="70" dur="1" fill="hold">
                                          <p:stCondLst>
                                            <p:cond delay="499"/>
                                          </p:stCondLst>
                                        </p:cTn>
                                        <p:tgtEl>
                                          <p:spTgt spid="3076"/>
                                        </p:tgtEl>
                                        <p:attrNameLst>
                                          <p:attrName>style.visibility</p:attrName>
                                        </p:attrNameLst>
                                      </p:cBhvr>
                                      <p:to>
                                        <p:strVal val="visible"/>
                                      </p:to>
                                    </p:set>
                                  </p:childTnLst>
                                </p:cTn>
                              </p:par>
                            </p:childTnLst>
                          </p:cTn>
                        </p:par>
                        <p:par>
                          <p:cTn id="71" fill="hold">
                            <p:stCondLst>
                              <p:cond delay="3000"/>
                            </p:stCondLst>
                            <p:childTnLst>
                              <p:par>
                                <p:cTn id="72" presetID="1" presetClass="entr" presetSubtype="0" fill="hold" nodeType="afterEffect">
                                  <p:stCondLst>
                                    <p:cond delay="0"/>
                                  </p:stCondLst>
                                  <p:childTnLst>
                                    <p:set>
                                      <p:cBhvr>
                                        <p:cTn id="73" dur="1" fill="hold">
                                          <p:stCondLst>
                                            <p:cond delay="499"/>
                                          </p:stCondLst>
                                        </p:cTn>
                                        <p:tgtEl>
                                          <p:spTgt spid="3089"/>
                                        </p:tgtEl>
                                        <p:attrNameLst>
                                          <p:attrName>style.visibility</p:attrName>
                                        </p:attrNameLst>
                                      </p:cBhvr>
                                      <p:to>
                                        <p:strVal val="visible"/>
                                      </p:to>
                                    </p:set>
                                  </p:childTnLst>
                                </p:cTn>
                              </p:par>
                            </p:childTnLst>
                          </p:cTn>
                        </p:par>
                        <p:par>
                          <p:cTn id="74" fill="hold">
                            <p:stCondLst>
                              <p:cond delay="3500"/>
                            </p:stCondLst>
                            <p:childTnLst>
                              <p:par>
                                <p:cTn id="75" presetID="1" presetClass="entr" presetSubtype="0" fill="hold" grpId="0" nodeType="afterEffect">
                                  <p:stCondLst>
                                    <p:cond delay="0"/>
                                  </p:stCondLst>
                                  <p:childTnLst>
                                    <p:set>
                                      <p:cBhvr>
                                        <p:cTn id="76" dur="1" fill="hold">
                                          <p:stCondLst>
                                            <p:cond delay="499"/>
                                          </p:stCondLst>
                                        </p:cTn>
                                        <p:tgtEl>
                                          <p:spTgt spid="309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3087"/>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499"/>
                                          </p:stCondLst>
                                        </p:cTn>
                                        <p:tgtEl>
                                          <p:spTgt spid="3079"/>
                                        </p:tgtEl>
                                        <p:attrNameLst>
                                          <p:attrName>style.visibility</p:attrName>
                                        </p:attrNameLst>
                                      </p:cBhvr>
                                      <p:to>
                                        <p:strVal val="visible"/>
                                      </p:to>
                                    </p:set>
                                  </p:childTnLst>
                                </p:cTn>
                              </p:par>
                            </p:childTnLst>
                          </p:cTn>
                        </p:par>
                        <p:par>
                          <p:cTn id="84" fill="hold">
                            <p:stCondLst>
                              <p:cond delay="1000"/>
                            </p:stCondLst>
                            <p:childTnLst>
                              <p:par>
                                <p:cTn id="85" presetID="1" presetClass="entr" presetSubtype="0" fill="hold" nodeType="afterEffect">
                                  <p:stCondLst>
                                    <p:cond delay="0"/>
                                  </p:stCondLst>
                                  <p:childTnLst>
                                    <p:set>
                                      <p:cBhvr>
                                        <p:cTn id="86" dur="1" fill="hold">
                                          <p:stCondLst>
                                            <p:cond delay="499"/>
                                          </p:stCondLst>
                                        </p:cTn>
                                        <p:tgtEl>
                                          <p:spTgt spid="3103"/>
                                        </p:tgtEl>
                                        <p:attrNameLst>
                                          <p:attrName>style.visibility</p:attrName>
                                        </p:attrNameLst>
                                      </p:cBhvr>
                                      <p:to>
                                        <p:strVal val="visible"/>
                                      </p:to>
                                    </p:set>
                                  </p:childTnLst>
                                </p:cTn>
                              </p:par>
                            </p:childTnLst>
                          </p:cTn>
                        </p:par>
                        <p:par>
                          <p:cTn id="87" fill="hold">
                            <p:stCondLst>
                              <p:cond delay="1500"/>
                            </p:stCondLst>
                            <p:childTnLst>
                              <p:par>
                                <p:cTn id="88" presetID="1" presetClass="entr" presetSubtype="0" fill="hold" grpId="0" nodeType="afterEffect">
                                  <p:stCondLst>
                                    <p:cond delay="0"/>
                                  </p:stCondLst>
                                  <p:childTnLst>
                                    <p:set>
                                      <p:cBhvr>
                                        <p:cTn id="89" dur="1" fill="hold">
                                          <p:stCondLst>
                                            <p:cond delay="499"/>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autoUpdateAnimBg="0"/>
      <p:bldP spid="3077" grpId="0" animBg="1" autoUpdateAnimBg="0"/>
      <p:bldP spid="3078" grpId="0" animBg="1" autoUpdateAnimBg="0"/>
      <p:bldP spid="3079" grpId="0" animBg="1" autoUpdateAnimBg="0"/>
      <p:bldP spid="3080" grpId="0" animBg="1" autoUpdateAnimBg="0"/>
      <p:bldP spid="3081" grpId="0" animBg="1" autoUpdateAnimBg="0"/>
      <p:bldP spid="3082" grpId="0" animBg="1" autoUpdateAnimBg="0"/>
      <p:bldP spid="3083" grpId="0" animBg="1" autoUpdateAnimBg="0"/>
      <p:bldP spid="3084" grpId="0" animBg="1" autoUpdateAnimBg="0"/>
      <p:bldP spid="3088" grpId="0" animBg="1" autoUpdateAnimBg="0"/>
      <p:bldP spid="3090" grpId="0" animBg="1" autoUpdateAnimBg="0"/>
      <p:bldP spid="3096" grpId="0" autoUpdateAnimBg="0"/>
      <p:bldP spid="3094" grpId="0" animBg="1" autoUpdateAnimBg="0"/>
      <p:bldP spid="310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98" name="Picture 130" descr="const1876"/>
          <p:cNvPicPr>
            <a:picLocks noChangeAspect="1" noChangeArrowheads="1"/>
          </p:cNvPicPr>
          <p:nvPr/>
        </p:nvPicPr>
        <p:blipFill>
          <a:blip r:embed="rId2" cstate="print"/>
          <a:srcRect/>
          <a:stretch>
            <a:fillRect/>
          </a:stretch>
        </p:blipFill>
        <p:spPr bwMode="auto">
          <a:xfrm>
            <a:off x="0" y="0"/>
            <a:ext cx="1143000" cy="1752600"/>
          </a:xfrm>
          <a:prstGeom prst="rect">
            <a:avLst/>
          </a:prstGeom>
          <a:noFill/>
          <a:ln w="9525">
            <a:noFill/>
            <a:miter lim="800000"/>
            <a:headEnd/>
            <a:tailEnd/>
          </a:ln>
        </p:spPr>
      </p:pic>
      <p:graphicFrame>
        <p:nvGraphicFramePr>
          <p:cNvPr id="32892" name="Group 124"/>
          <p:cNvGraphicFramePr>
            <a:graphicFrameLocks noGrp="1"/>
          </p:cNvGraphicFramePr>
          <p:nvPr/>
        </p:nvGraphicFramePr>
        <p:xfrm>
          <a:off x="304800" y="838200"/>
          <a:ext cx="8458200" cy="5674741"/>
        </p:xfrm>
        <a:graphic>
          <a:graphicData uri="http://schemas.openxmlformats.org/drawingml/2006/table">
            <a:tbl>
              <a:tblPr/>
              <a:tblGrid>
                <a:gridCol w="2428875"/>
                <a:gridCol w="6029325"/>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05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34902"/>
                            <a:invGamma/>
                          </a:srgbClr>
                        </a:gs>
                      </a:gsLst>
                      <a:path path="rect">
                        <a:fillToRect r="100000" b="10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00FFFF">
                            <a:gamma/>
                            <a:tint val="29804"/>
                            <a:invGamma/>
                          </a:srgbClr>
                        </a:gs>
                      </a:gsLst>
                      <a:path path="rect">
                        <a:fillToRect l="100000" b="100000"/>
                      </a:path>
                    </a:gradFill>
                  </a:tcPr>
                </a:tc>
              </a:tr>
            </a:tbl>
          </a:graphicData>
        </a:graphic>
      </p:graphicFrame>
      <p:sp>
        <p:nvSpPr>
          <p:cNvPr id="32862" name="Text Box 94"/>
          <p:cNvSpPr txBox="1">
            <a:spLocks noChangeArrowheads="1"/>
          </p:cNvSpPr>
          <p:nvPr/>
        </p:nvSpPr>
        <p:spPr bwMode="auto">
          <a:xfrm>
            <a:off x="381000" y="925513"/>
            <a:ext cx="1768475"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Contexto Histórico</a:t>
            </a:r>
          </a:p>
        </p:txBody>
      </p:sp>
      <p:sp>
        <p:nvSpPr>
          <p:cNvPr id="11306" name="Text Box 95"/>
          <p:cNvSpPr txBox="1">
            <a:spLocks noChangeArrowheads="1"/>
          </p:cNvSpPr>
          <p:nvPr/>
        </p:nvSpPr>
        <p:spPr bwMode="auto">
          <a:xfrm>
            <a:off x="381000" y="1058863"/>
            <a:ext cx="1219200" cy="304800"/>
          </a:xfrm>
          <a:prstGeom prst="rect">
            <a:avLst/>
          </a:prstGeom>
          <a:noFill/>
          <a:ln w="9525">
            <a:noFill/>
            <a:miter lim="800000"/>
            <a:headEnd/>
            <a:tailEnd/>
          </a:ln>
        </p:spPr>
        <p:txBody>
          <a:bodyPr>
            <a:spAutoFit/>
          </a:bodyPr>
          <a:lstStyle/>
          <a:p>
            <a:pPr>
              <a:spcBef>
                <a:spcPct val="50000"/>
              </a:spcBef>
            </a:pPr>
            <a:endParaRPr lang="ca-ES" sz="1400" b="1">
              <a:solidFill>
                <a:schemeClr val="accent2"/>
              </a:solidFill>
              <a:latin typeface="Arial" charset="0"/>
            </a:endParaRPr>
          </a:p>
        </p:txBody>
      </p:sp>
      <p:sp>
        <p:nvSpPr>
          <p:cNvPr id="32864" name="Text Box 96"/>
          <p:cNvSpPr txBox="1">
            <a:spLocks noChangeArrowheads="1"/>
          </p:cNvSpPr>
          <p:nvPr/>
        </p:nvSpPr>
        <p:spPr bwMode="auto">
          <a:xfrm>
            <a:off x="381000" y="1447800"/>
            <a:ext cx="912813"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Vigencia</a:t>
            </a:r>
          </a:p>
        </p:txBody>
      </p:sp>
      <p:sp>
        <p:nvSpPr>
          <p:cNvPr id="32865" name="Text Box 97"/>
          <p:cNvSpPr txBox="1">
            <a:spLocks noChangeArrowheads="1"/>
          </p:cNvSpPr>
          <p:nvPr/>
        </p:nvSpPr>
        <p:spPr bwMode="auto">
          <a:xfrm>
            <a:off x="381000" y="1981200"/>
            <a:ext cx="1041400"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Soberanía</a:t>
            </a:r>
          </a:p>
        </p:txBody>
      </p:sp>
      <p:sp>
        <p:nvSpPr>
          <p:cNvPr id="32866" name="Text Box 98"/>
          <p:cNvSpPr txBox="1">
            <a:spLocks noChangeArrowheads="1"/>
          </p:cNvSpPr>
          <p:nvPr/>
        </p:nvSpPr>
        <p:spPr bwMode="auto">
          <a:xfrm>
            <a:off x="439738" y="2438400"/>
            <a:ext cx="960437"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Ideología</a:t>
            </a:r>
          </a:p>
        </p:txBody>
      </p:sp>
      <p:sp>
        <p:nvSpPr>
          <p:cNvPr id="32867" name="Text Box 99"/>
          <p:cNvSpPr txBox="1">
            <a:spLocks noChangeArrowheads="1"/>
          </p:cNvSpPr>
          <p:nvPr/>
        </p:nvSpPr>
        <p:spPr bwMode="auto">
          <a:xfrm>
            <a:off x="381000" y="2971800"/>
            <a:ext cx="2025650"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Derechos y libertades</a:t>
            </a:r>
          </a:p>
        </p:txBody>
      </p:sp>
      <p:sp>
        <p:nvSpPr>
          <p:cNvPr id="32869" name="Text Box 101"/>
          <p:cNvSpPr txBox="1">
            <a:spLocks noChangeArrowheads="1"/>
          </p:cNvSpPr>
          <p:nvPr/>
        </p:nvSpPr>
        <p:spPr bwMode="auto">
          <a:xfrm>
            <a:off x="381000" y="3505200"/>
            <a:ext cx="2171700"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Relación Iglesia-Estado</a:t>
            </a:r>
          </a:p>
        </p:txBody>
      </p:sp>
      <p:sp>
        <p:nvSpPr>
          <p:cNvPr id="32871" name="Text Box 103"/>
          <p:cNvSpPr txBox="1">
            <a:spLocks noChangeArrowheads="1"/>
          </p:cNvSpPr>
          <p:nvPr/>
        </p:nvSpPr>
        <p:spPr bwMode="auto">
          <a:xfrm>
            <a:off x="457200" y="4038600"/>
            <a:ext cx="1651000"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Poder  legislativo</a:t>
            </a:r>
          </a:p>
        </p:txBody>
      </p:sp>
      <p:sp>
        <p:nvSpPr>
          <p:cNvPr id="32872" name="Text Box 104"/>
          <p:cNvSpPr txBox="1">
            <a:spLocks noChangeArrowheads="1"/>
          </p:cNvSpPr>
          <p:nvPr/>
        </p:nvSpPr>
        <p:spPr bwMode="auto">
          <a:xfrm>
            <a:off x="381000" y="5105400"/>
            <a:ext cx="1503363"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Poder ejecutivo</a:t>
            </a:r>
          </a:p>
        </p:txBody>
      </p:sp>
      <p:sp>
        <p:nvSpPr>
          <p:cNvPr id="32874" name="Text Box 106"/>
          <p:cNvSpPr txBox="1">
            <a:spLocks noChangeArrowheads="1"/>
          </p:cNvSpPr>
          <p:nvPr/>
        </p:nvSpPr>
        <p:spPr bwMode="auto">
          <a:xfrm>
            <a:off x="381000" y="4572000"/>
            <a:ext cx="2243138"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Procedimiento electoral </a:t>
            </a:r>
          </a:p>
        </p:txBody>
      </p:sp>
      <p:sp>
        <p:nvSpPr>
          <p:cNvPr id="32875" name="Text Box 107"/>
          <p:cNvSpPr txBox="1">
            <a:spLocks noChangeArrowheads="1"/>
          </p:cNvSpPr>
          <p:nvPr/>
        </p:nvSpPr>
        <p:spPr bwMode="auto">
          <a:xfrm>
            <a:off x="381000" y="5638800"/>
            <a:ext cx="1346200"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Poder judicial</a:t>
            </a:r>
          </a:p>
        </p:txBody>
      </p:sp>
      <p:sp>
        <p:nvSpPr>
          <p:cNvPr id="32876" name="Text Box 108"/>
          <p:cNvSpPr txBox="1">
            <a:spLocks noChangeArrowheads="1"/>
          </p:cNvSpPr>
          <p:nvPr/>
        </p:nvSpPr>
        <p:spPr bwMode="auto">
          <a:xfrm>
            <a:off x="381000" y="6100763"/>
            <a:ext cx="1817688" cy="304800"/>
          </a:xfrm>
          <a:prstGeom prst="rect">
            <a:avLst/>
          </a:prstGeom>
          <a:noFill/>
          <a:ln w="9525">
            <a:noFill/>
            <a:miter lim="800000"/>
            <a:headEnd/>
            <a:tailEnd/>
          </a:ln>
        </p:spPr>
        <p:txBody>
          <a:bodyPr wrap="none">
            <a:spAutoFit/>
          </a:bodyPr>
          <a:lstStyle/>
          <a:p>
            <a:pPr>
              <a:spcBef>
                <a:spcPct val="20000"/>
              </a:spcBef>
            </a:pPr>
            <a:r>
              <a:rPr lang="es-ES" sz="1400" b="1">
                <a:solidFill>
                  <a:schemeClr val="accent2"/>
                </a:solidFill>
                <a:latin typeface="Arial" charset="0"/>
              </a:rPr>
              <a:t>Jefatura del Estado</a:t>
            </a:r>
          </a:p>
        </p:txBody>
      </p:sp>
      <p:sp>
        <p:nvSpPr>
          <p:cNvPr id="32877" name="Text Box 109"/>
          <p:cNvSpPr txBox="1">
            <a:spLocks noChangeArrowheads="1"/>
          </p:cNvSpPr>
          <p:nvPr/>
        </p:nvSpPr>
        <p:spPr bwMode="auto">
          <a:xfrm>
            <a:off x="2743200" y="838200"/>
            <a:ext cx="6019800" cy="523220"/>
          </a:xfrm>
          <a:prstGeom prst="rect">
            <a:avLst/>
          </a:prstGeom>
          <a:noFill/>
          <a:ln w="9525">
            <a:noFill/>
            <a:miter lim="800000"/>
            <a:headEnd/>
            <a:tailEnd/>
          </a:ln>
        </p:spPr>
        <p:txBody>
          <a:bodyPr>
            <a:spAutoFit/>
          </a:bodyPr>
          <a:lstStyle/>
          <a:p>
            <a:r>
              <a:rPr lang="es-ES" sz="1400" b="1" dirty="0">
                <a:solidFill>
                  <a:schemeClr val="accent2"/>
                </a:solidFill>
                <a:latin typeface="Arial" charset="0"/>
              </a:rPr>
              <a:t>Restauración, Sistema político creado por Cánovas basado en el </a:t>
            </a:r>
            <a:r>
              <a:rPr lang="es-ES" sz="1400" b="1" dirty="0">
                <a:solidFill>
                  <a:schemeClr val="accent1"/>
                </a:solidFill>
                <a:latin typeface="Arial" charset="0"/>
              </a:rPr>
              <a:t>parlamentarismo inglés</a:t>
            </a:r>
            <a:r>
              <a:rPr lang="es-ES" sz="1400" b="1" dirty="0">
                <a:solidFill>
                  <a:schemeClr val="accent2"/>
                </a:solidFill>
                <a:latin typeface="Arial" charset="0"/>
              </a:rPr>
              <a:t>, pero desvirtuado por el </a:t>
            </a:r>
            <a:r>
              <a:rPr lang="es-ES" sz="1400" b="1" dirty="0">
                <a:solidFill>
                  <a:schemeClr val="tx2">
                    <a:lumMod val="60000"/>
                    <a:lumOff val="40000"/>
                  </a:schemeClr>
                </a:solidFill>
                <a:latin typeface="Arial" charset="0"/>
              </a:rPr>
              <a:t>fraude electoral</a:t>
            </a:r>
          </a:p>
        </p:txBody>
      </p:sp>
      <p:sp>
        <p:nvSpPr>
          <p:cNvPr id="32878" name="Text Box 110"/>
          <p:cNvSpPr txBox="1">
            <a:spLocks noChangeArrowheads="1"/>
          </p:cNvSpPr>
          <p:nvPr/>
        </p:nvSpPr>
        <p:spPr bwMode="auto">
          <a:xfrm>
            <a:off x="2667000" y="1447800"/>
            <a:ext cx="1128713"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1876 - 1931</a:t>
            </a:r>
          </a:p>
        </p:txBody>
      </p:sp>
      <p:sp>
        <p:nvSpPr>
          <p:cNvPr id="32879" name="Text Box 111"/>
          <p:cNvSpPr txBox="1">
            <a:spLocks noChangeArrowheads="1"/>
          </p:cNvSpPr>
          <p:nvPr/>
        </p:nvSpPr>
        <p:spPr bwMode="auto">
          <a:xfrm>
            <a:off x="2743200" y="1916113"/>
            <a:ext cx="3219450"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Compartida entre el rey y las Cortes</a:t>
            </a:r>
          </a:p>
        </p:txBody>
      </p:sp>
      <p:sp>
        <p:nvSpPr>
          <p:cNvPr id="32880" name="Text Box 112"/>
          <p:cNvSpPr txBox="1">
            <a:spLocks noChangeArrowheads="1"/>
          </p:cNvSpPr>
          <p:nvPr/>
        </p:nvSpPr>
        <p:spPr bwMode="auto">
          <a:xfrm>
            <a:off x="2757488" y="2446338"/>
            <a:ext cx="1662112"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Liberal moderada</a:t>
            </a:r>
          </a:p>
        </p:txBody>
      </p:sp>
      <p:sp>
        <p:nvSpPr>
          <p:cNvPr id="32881" name="Text Box 113"/>
          <p:cNvSpPr txBox="1">
            <a:spLocks noChangeArrowheads="1"/>
          </p:cNvSpPr>
          <p:nvPr/>
        </p:nvSpPr>
        <p:spPr bwMode="auto">
          <a:xfrm>
            <a:off x="2743200" y="2911475"/>
            <a:ext cx="6096000" cy="523220"/>
          </a:xfrm>
          <a:prstGeom prst="rect">
            <a:avLst/>
          </a:prstGeom>
          <a:noFill/>
          <a:ln w="9525">
            <a:noFill/>
            <a:miter lim="800000"/>
            <a:headEnd/>
            <a:tailEnd/>
          </a:ln>
        </p:spPr>
        <p:txBody>
          <a:bodyPr>
            <a:spAutoFit/>
          </a:bodyPr>
          <a:lstStyle/>
          <a:p>
            <a:r>
              <a:rPr lang="es-ES" sz="1400" b="1" dirty="0">
                <a:solidFill>
                  <a:schemeClr val="accent2"/>
                </a:solidFill>
                <a:latin typeface="Arial" charset="0"/>
              </a:rPr>
              <a:t>Regulados por </a:t>
            </a:r>
            <a:r>
              <a:rPr lang="es-ES" sz="1400" b="1" dirty="0">
                <a:solidFill>
                  <a:schemeClr val="tx2">
                    <a:lumMod val="60000"/>
                    <a:lumOff val="40000"/>
                  </a:schemeClr>
                </a:solidFill>
                <a:latin typeface="Arial" charset="0"/>
              </a:rPr>
              <a:t>leyes posteriores </a:t>
            </a:r>
            <a:r>
              <a:rPr lang="es-ES" sz="1400" b="1" dirty="0">
                <a:solidFill>
                  <a:schemeClr val="accent2"/>
                </a:solidFill>
                <a:latin typeface="Arial" charset="0"/>
              </a:rPr>
              <a:t>que restringen su aplicación, en especial la libertad de reunión, asociación, expresión e imprenta</a:t>
            </a:r>
          </a:p>
        </p:txBody>
      </p:sp>
      <p:sp>
        <p:nvSpPr>
          <p:cNvPr id="32882" name="Text Box 114"/>
          <p:cNvSpPr txBox="1">
            <a:spLocks noChangeArrowheads="1"/>
          </p:cNvSpPr>
          <p:nvPr/>
        </p:nvSpPr>
        <p:spPr bwMode="auto">
          <a:xfrm>
            <a:off x="2747963" y="3513138"/>
            <a:ext cx="4670425" cy="304800"/>
          </a:xfrm>
          <a:prstGeom prst="rect">
            <a:avLst/>
          </a:prstGeom>
          <a:noFill/>
          <a:ln w="9525">
            <a:noFill/>
            <a:miter lim="800000"/>
            <a:headEnd/>
            <a:tailEnd/>
          </a:ln>
        </p:spPr>
        <p:txBody>
          <a:bodyPr wrap="none">
            <a:spAutoFit/>
          </a:bodyPr>
          <a:lstStyle/>
          <a:p>
            <a:r>
              <a:rPr lang="es-ES" sz="1400" b="1" dirty="0">
                <a:solidFill>
                  <a:schemeClr val="accent2"/>
                </a:solidFill>
                <a:latin typeface="Arial" charset="0"/>
              </a:rPr>
              <a:t>Estado </a:t>
            </a:r>
            <a:r>
              <a:rPr lang="es-ES" sz="1400" b="1" dirty="0">
                <a:solidFill>
                  <a:schemeClr val="tx2">
                    <a:lumMod val="60000"/>
                    <a:lumOff val="40000"/>
                  </a:schemeClr>
                </a:solidFill>
                <a:latin typeface="Arial" charset="0"/>
              </a:rPr>
              <a:t>confesional</a:t>
            </a:r>
            <a:r>
              <a:rPr lang="es-ES" sz="1400" b="1" dirty="0">
                <a:solidFill>
                  <a:schemeClr val="accent2"/>
                </a:solidFill>
                <a:latin typeface="Arial" charset="0"/>
              </a:rPr>
              <a:t> católico, pero tolerancia religiosa</a:t>
            </a:r>
          </a:p>
        </p:txBody>
      </p:sp>
      <p:sp>
        <p:nvSpPr>
          <p:cNvPr id="32883" name="Text Box 115"/>
          <p:cNvSpPr txBox="1">
            <a:spLocks noChangeArrowheads="1"/>
          </p:cNvSpPr>
          <p:nvPr/>
        </p:nvSpPr>
        <p:spPr bwMode="auto">
          <a:xfrm>
            <a:off x="2743200" y="3940175"/>
            <a:ext cx="5943600" cy="523220"/>
          </a:xfrm>
          <a:prstGeom prst="rect">
            <a:avLst/>
          </a:prstGeom>
          <a:noFill/>
          <a:ln w="9525">
            <a:noFill/>
            <a:miter lim="800000"/>
            <a:headEnd/>
            <a:tailEnd/>
          </a:ln>
        </p:spPr>
        <p:txBody>
          <a:bodyPr>
            <a:spAutoFit/>
          </a:bodyPr>
          <a:lstStyle/>
          <a:p>
            <a:r>
              <a:rPr lang="es-ES" sz="1400" b="1" dirty="0">
                <a:solidFill>
                  <a:schemeClr val="accent2"/>
                </a:solidFill>
                <a:latin typeface="Arial" charset="0"/>
              </a:rPr>
              <a:t>Cortes </a:t>
            </a:r>
            <a:r>
              <a:rPr lang="es-ES" sz="1400" b="1" dirty="0">
                <a:solidFill>
                  <a:schemeClr val="tx2">
                    <a:lumMod val="60000"/>
                    <a:lumOff val="40000"/>
                  </a:schemeClr>
                </a:solidFill>
                <a:latin typeface="Arial" charset="0"/>
              </a:rPr>
              <a:t>bicamerales</a:t>
            </a:r>
            <a:r>
              <a:rPr lang="es-ES" sz="1400" b="1" dirty="0">
                <a:solidFill>
                  <a:schemeClr val="accent2"/>
                </a:solidFill>
                <a:latin typeface="Arial" charset="0"/>
              </a:rPr>
              <a:t>. Congreso elegido por los ciudadanos</a:t>
            </a:r>
          </a:p>
          <a:p>
            <a:r>
              <a:rPr lang="es-ES" sz="1400" b="1" dirty="0">
                <a:solidFill>
                  <a:schemeClr val="accent2"/>
                </a:solidFill>
                <a:latin typeface="Arial" charset="0"/>
              </a:rPr>
              <a:t>Senado (por derecho propio, nombrados por la corona, elegidos)</a:t>
            </a:r>
          </a:p>
        </p:txBody>
      </p:sp>
      <p:sp>
        <p:nvSpPr>
          <p:cNvPr id="32886" name="Text Box 118"/>
          <p:cNvSpPr txBox="1">
            <a:spLocks noChangeArrowheads="1"/>
          </p:cNvSpPr>
          <p:nvPr/>
        </p:nvSpPr>
        <p:spPr bwMode="auto">
          <a:xfrm>
            <a:off x="2689225" y="4473575"/>
            <a:ext cx="5824030" cy="523220"/>
          </a:xfrm>
          <a:prstGeom prst="rect">
            <a:avLst/>
          </a:prstGeom>
          <a:noFill/>
          <a:ln w="9525">
            <a:noFill/>
            <a:miter lim="800000"/>
            <a:headEnd/>
            <a:tailEnd/>
          </a:ln>
        </p:spPr>
        <p:txBody>
          <a:bodyPr wrap="none">
            <a:spAutoFit/>
          </a:bodyPr>
          <a:lstStyle/>
          <a:p>
            <a:r>
              <a:rPr lang="es-ES" sz="1400" b="1" dirty="0">
                <a:solidFill>
                  <a:schemeClr val="accent2"/>
                </a:solidFill>
                <a:latin typeface="Arial" charset="0"/>
              </a:rPr>
              <a:t>Se remite a </a:t>
            </a:r>
            <a:r>
              <a:rPr lang="es-ES" sz="1400" b="1" dirty="0">
                <a:solidFill>
                  <a:schemeClr val="tx2">
                    <a:lumMod val="60000"/>
                    <a:lumOff val="40000"/>
                  </a:schemeClr>
                </a:solidFill>
                <a:latin typeface="Arial" charset="0"/>
              </a:rPr>
              <a:t>ley electoral </a:t>
            </a:r>
            <a:r>
              <a:rPr lang="es-ES" sz="1400" b="1" dirty="0">
                <a:solidFill>
                  <a:schemeClr val="accent2"/>
                </a:solidFill>
                <a:latin typeface="Arial" charset="0"/>
              </a:rPr>
              <a:t>posterior (censitario, universal masculino</a:t>
            </a:r>
          </a:p>
          <a:p>
            <a:r>
              <a:rPr lang="es-ES" sz="1400" b="1" dirty="0">
                <a:solidFill>
                  <a:schemeClr val="accent2"/>
                </a:solidFill>
                <a:latin typeface="Arial" charset="0"/>
              </a:rPr>
              <a:t>desde 1890</a:t>
            </a:r>
          </a:p>
        </p:txBody>
      </p:sp>
      <p:sp>
        <p:nvSpPr>
          <p:cNvPr id="32887" name="Text Box 119"/>
          <p:cNvSpPr txBox="1">
            <a:spLocks noChangeArrowheads="1"/>
          </p:cNvSpPr>
          <p:nvPr/>
        </p:nvSpPr>
        <p:spPr bwMode="auto">
          <a:xfrm>
            <a:off x="2782888" y="5040313"/>
            <a:ext cx="5294312" cy="304800"/>
          </a:xfrm>
          <a:prstGeom prst="rect">
            <a:avLst/>
          </a:prstGeom>
          <a:noFill/>
          <a:ln w="9525">
            <a:noFill/>
            <a:miter lim="800000"/>
            <a:headEnd/>
            <a:tailEnd/>
          </a:ln>
        </p:spPr>
        <p:txBody>
          <a:bodyPr wrap="none">
            <a:spAutoFit/>
          </a:bodyPr>
          <a:lstStyle/>
          <a:p>
            <a:r>
              <a:rPr lang="es-ES" sz="1400" b="1" dirty="0">
                <a:solidFill>
                  <a:schemeClr val="tx2">
                    <a:lumMod val="60000"/>
                    <a:lumOff val="40000"/>
                  </a:schemeClr>
                </a:solidFill>
                <a:latin typeface="Arial" charset="0"/>
              </a:rPr>
              <a:t>Rey</a:t>
            </a:r>
            <a:r>
              <a:rPr lang="es-ES" sz="1400" b="1" dirty="0">
                <a:solidFill>
                  <a:schemeClr val="accent2"/>
                </a:solidFill>
                <a:latin typeface="Arial" charset="0"/>
              </a:rPr>
              <a:t> (nombra y separa libremente al presidente del gobierno)</a:t>
            </a:r>
          </a:p>
        </p:txBody>
      </p:sp>
      <p:sp>
        <p:nvSpPr>
          <p:cNvPr id="32888" name="Text Box 120"/>
          <p:cNvSpPr txBox="1">
            <a:spLocks noChangeArrowheads="1"/>
          </p:cNvSpPr>
          <p:nvPr/>
        </p:nvSpPr>
        <p:spPr bwMode="auto">
          <a:xfrm>
            <a:off x="2743200" y="5573713"/>
            <a:ext cx="1827213"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Jueces y tribunales</a:t>
            </a:r>
          </a:p>
        </p:txBody>
      </p:sp>
      <p:sp>
        <p:nvSpPr>
          <p:cNvPr id="32889" name="Text Box 121"/>
          <p:cNvSpPr txBox="1">
            <a:spLocks noChangeArrowheads="1"/>
          </p:cNvSpPr>
          <p:nvPr/>
        </p:nvSpPr>
        <p:spPr bwMode="auto">
          <a:xfrm>
            <a:off x="2765425" y="6107113"/>
            <a:ext cx="2035175" cy="304800"/>
          </a:xfrm>
          <a:prstGeom prst="rect">
            <a:avLst/>
          </a:prstGeom>
          <a:noFill/>
          <a:ln w="9525">
            <a:noFill/>
            <a:miter lim="800000"/>
            <a:headEnd/>
            <a:tailEnd/>
          </a:ln>
        </p:spPr>
        <p:txBody>
          <a:bodyPr wrap="none">
            <a:spAutoFit/>
          </a:bodyPr>
          <a:lstStyle/>
          <a:p>
            <a:r>
              <a:rPr lang="es-ES" sz="1400" b="1">
                <a:solidFill>
                  <a:schemeClr val="accent2"/>
                </a:solidFill>
                <a:latin typeface="Arial" charset="0"/>
              </a:rPr>
              <a:t>Monarquía hereditaria</a:t>
            </a:r>
          </a:p>
        </p:txBody>
      </p:sp>
      <p:sp>
        <p:nvSpPr>
          <p:cNvPr id="32895" name="Text Box 127"/>
          <p:cNvSpPr txBox="1">
            <a:spLocks noChangeArrowheads="1"/>
          </p:cNvSpPr>
          <p:nvPr/>
        </p:nvSpPr>
        <p:spPr bwMode="auto">
          <a:xfrm>
            <a:off x="1295400" y="30163"/>
            <a:ext cx="6526213" cy="579437"/>
          </a:xfrm>
          <a:prstGeom prst="rect">
            <a:avLst/>
          </a:prstGeom>
          <a:noFill/>
          <a:ln w="9525">
            <a:noFill/>
            <a:miter lim="800000"/>
            <a:headEnd/>
            <a:tailEnd/>
          </a:ln>
          <a:effectLst>
            <a:outerShdw dist="35921" dir="2700000" algn="ctr" rotWithShape="0">
              <a:srgbClr val="66CCFF">
                <a:alpha val="50000"/>
              </a:srgbClr>
            </a:outerShdw>
          </a:effectLst>
        </p:spPr>
        <p:txBody>
          <a:bodyPr wrap="none">
            <a:spAutoFit/>
          </a:bodyPr>
          <a:lstStyle/>
          <a:p>
            <a:pPr>
              <a:defRPr/>
            </a:pPr>
            <a:r>
              <a:rPr lang="es-ES" sz="2800">
                <a:solidFill>
                  <a:srgbClr val="C00000"/>
                </a:solidFill>
                <a:latin typeface="Arial" charset="0"/>
              </a:rPr>
              <a:t>           </a:t>
            </a:r>
            <a:r>
              <a:rPr lang="es-ES" sz="3200" b="1">
                <a:solidFill>
                  <a:srgbClr val="C00000"/>
                </a:solidFill>
                <a:latin typeface="Arial" charset="0"/>
              </a:rPr>
              <a:t>Constitución de 1876</a:t>
            </a:r>
            <a:r>
              <a:rPr lang="es-ES" sz="2800">
                <a:solidFill>
                  <a:srgbClr val="C00000"/>
                </a:solidFill>
                <a:latin typeface="Arial" charset="0"/>
              </a:rPr>
              <a:t>            </a:t>
            </a:r>
          </a:p>
        </p:txBody>
      </p:sp>
      <p:pic>
        <p:nvPicPr>
          <p:cNvPr id="32896" name="Picture 128" descr="sagacapq"/>
          <p:cNvPicPr>
            <a:picLocks noChangeAspect="1" noChangeArrowheads="1"/>
          </p:cNvPicPr>
          <p:nvPr/>
        </p:nvPicPr>
        <p:blipFill>
          <a:blip r:embed="rId3" cstate="print"/>
          <a:srcRect/>
          <a:stretch>
            <a:fillRect/>
          </a:stretch>
        </p:blipFill>
        <p:spPr bwMode="auto">
          <a:xfrm>
            <a:off x="7848600" y="5867400"/>
            <a:ext cx="1219200" cy="806450"/>
          </a:xfrm>
          <a:prstGeom prst="rect">
            <a:avLst/>
          </a:prstGeom>
          <a:noFill/>
          <a:ln w="9525">
            <a:noFill/>
            <a:miter lim="800000"/>
            <a:headEnd/>
            <a:tailEnd/>
          </a:ln>
          <a:effectLst>
            <a:prstShdw prst="shdw13" dist="17961" dir="13500000">
              <a:srgbClr val="808080"/>
            </a:prstShdw>
          </a:effectLst>
        </p:spPr>
      </p:pic>
      <p:sp>
        <p:nvSpPr>
          <p:cNvPr id="11330" name="Text Box 129"/>
          <p:cNvSpPr txBox="1">
            <a:spLocks noChangeArrowheads="1"/>
          </p:cNvSpPr>
          <p:nvPr/>
        </p:nvSpPr>
        <p:spPr bwMode="auto">
          <a:xfrm>
            <a:off x="76200" y="6567488"/>
            <a:ext cx="501650" cy="214312"/>
          </a:xfrm>
          <a:prstGeom prst="rect">
            <a:avLst/>
          </a:prstGeom>
          <a:noFill/>
          <a:ln w="9525">
            <a:noFill/>
            <a:miter lim="800000"/>
            <a:headEnd/>
            <a:tailEnd/>
          </a:ln>
        </p:spPr>
        <p:txBody>
          <a:bodyPr wrap="none">
            <a:spAutoFit/>
          </a:bodyPr>
          <a:lstStyle/>
          <a:p>
            <a:r>
              <a:rPr lang="es-ES" sz="800" i="1">
                <a:solidFill>
                  <a:schemeClr val="bg1"/>
                </a:solidFill>
              </a:rPr>
              <a:t>M.M.G.</a:t>
            </a:r>
          </a:p>
        </p:txBody>
      </p:sp>
      <p:pic>
        <p:nvPicPr>
          <p:cNvPr id="32899" name="Picture 131" descr="aplauso2"/>
          <p:cNvPicPr>
            <a:picLocks noChangeAspect="1" noChangeArrowheads="1" noCrop="1"/>
          </p:cNvPicPr>
          <p:nvPr/>
        </p:nvPicPr>
        <p:blipFill>
          <a:blip r:embed="rId4" cstate="print"/>
          <a:srcRect/>
          <a:stretch>
            <a:fillRect/>
          </a:stretch>
        </p:blipFill>
        <p:spPr bwMode="auto">
          <a:xfrm>
            <a:off x="6781800" y="1600200"/>
            <a:ext cx="1200150" cy="1154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wd">
                                    <p:tmPct val="100000"/>
                                  </p:iterate>
                                  <p:childTnLst>
                                    <p:set>
                                      <p:cBhvr>
                                        <p:cTn id="6" dur="1" fill="hold">
                                          <p:stCondLst>
                                            <p:cond delay="0"/>
                                          </p:stCondLst>
                                        </p:cTn>
                                        <p:tgtEl>
                                          <p:spTgt spid="32895"/>
                                        </p:tgtEl>
                                        <p:attrNameLst>
                                          <p:attrName>style.visibility</p:attrName>
                                        </p:attrNameLst>
                                      </p:cBhvr>
                                      <p:to>
                                        <p:strVal val="visible"/>
                                      </p:to>
                                    </p:set>
                                    <p:animEffect transition="in" filter="strips(downRight)">
                                      <p:cBhvr>
                                        <p:cTn id="7" dur="300"/>
                                        <p:tgtEl>
                                          <p:spTgt spid="32895"/>
                                        </p:tgtEl>
                                      </p:cBhvr>
                                    </p:animEffect>
                                  </p:childTnLst>
                                </p:cTn>
                              </p:par>
                            </p:childTnLst>
                          </p:cTn>
                        </p:par>
                        <p:par>
                          <p:cTn id="8" fill="hold">
                            <p:stCondLst>
                              <p:cond delay="1200"/>
                            </p:stCondLst>
                            <p:childTnLst>
                              <p:par>
                                <p:cTn id="9" presetID="1" presetClass="entr" presetSubtype="0" fill="hold" nodeType="afterEffect">
                                  <p:stCondLst>
                                    <p:cond delay="0"/>
                                  </p:stCondLst>
                                  <p:childTnLst>
                                    <p:set>
                                      <p:cBhvr>
                                        <p:cTn id="10" dur="1" fill="hold">
                                          <p:stCondLst>
                                            <p:cond delay="499"/>
                                          </p:stCondLst>
                                        </p:cTn>
                                        <p:tgtEl>
                                          <p:spTgt spid="32898"/>
                                        </p:tgtEl>
                                        <p:attrNameLst>
                                          <p:attrName>style.visibility</p:attrName>
                                        </p:attrNameLst>
                                      </p:cBhvr>
                                      <p:to>
                                        <p:strVal val="visible"/>
                                      </p:to>
                                    </p:set>
                                  </p:childTnLst>
                                </p:cTn>
                              </p:par>
                            </p:childTnLst>
                          </p:cTn>
                        </p:par>
                        <p:par>
                          <p:cTn id="11" fill="hold">
                            <p:stCondLst>
                              <p:cond delay="1700"/>
                            </p:stCondLst>
                            <p:childTnLst>
                              <p:par>
                                <p:cTn id="12" presetID="18" presetClass="entr" presetSubtype="6" fill="hold" nodeType="afterEffect">
                                  <p:stCondLst>
                                    <p:cond delay="0"/>
                                  </p:stCondLst>
                                  <p:childTnLst>
                                    <p:set>
                                      <p:cBhvr>
                                        <p:cTn id="13" dur="1" fill="hold">
                                          <p:stCondLst>
                                            <p:cond delay="0"/>
                                          </p:stCondLst>
                                        </p:cTn>
                                        <p:tgtEl>
                                          <p:spTgt spid="32892"/>
                                        </p:tgtEl>
                                        <p:attrNameLst>
                                          <p:attrName>style.visibility</p:attrName>
                                        </p:attrNameLst>
                                      </p:cBhvr>
                                      <p:to>
                                        <p:strVal val="visible"/>
                                      </p:to>
                                    </p:set>
                                    <p:animEffect transition="in" filter="strips(downRight)">
                                      <p:cBhvr>
                                        <p:cTn id="14" dur="500"/>
                                        <p:tgtEl>
                                          <p:spTgt spid="32892"/>
                                        </p:tgtEl>
                                      </p:cBhvr>
                                    </p:animEffect>
                                  </p:childTnLst>
                                </p:cTn>
                              </p:par>
                            </p:childTnLst>
                          </p:cTn>
                        </p:par>
                        <p:par>
                          <p:cTn id="15" fill="hold">
                            <p:stCondLst>
                              <p:cond delay="2200"/>
                            </p:stCondLst>
                            <p:childTnLst>
                              <p:par>
                                <p:cTn id="16" presetID="4" presetClass="entr" presetSubtype="32" fill="hold" nodeType="afterEffect">
                                  <p:stCondLst>
                                    <p:cond delay="0"/>
                                  </p:stCondLst>
                                  <p:childTnLst>
                                    <p:set>
                                      <p:cBhvr>
                                        <p:cTn id="17" dur="1" fill="hold">
                                          <p:stCondLst>
                                            <p:cond delay="0"/>
                                          </p:stCondLst>
                                        </p:cTn>
                                        <p:tgtEl>
                                          <p:spTgt spid="32896"/>
                                        </p:tgtEl>
                                        <p:attrNameLst>
                                          <p:attrName>style.visibility</p:attrName>
                                        </p:attrNameLst>
                                      </p:cBhvr>
                                      <p:to>
                                        <p:strVal val="visible"/>
                                      </p:to>
                                    </p:set>
                                    <p:animEffect transition="in" filter="box(out)">
                                      <p:cBhvr>
                                        <p:cTn id="18" dur="500"/>
                                        <p:tgtEl>
                                          <p:spTgt spid="32896"/>
                                        </p:tgtEl>
                                      </p:cBhvr>
                                    </p:animEffect>
                                  </p:childTnLst>
                                </p:cTn>
                              </p:par>
                            </p:childTnLst>
                          </p:cTn>
                        </p:par>
                        <p:par>
                          <p:cTn id="19" fill="hold">
                            <p:stCondLst>
                              <p:cond delay="2700"/>
                            </p:stCondLst>
                            <p:childTnLst>
                              <p:par>
                                <p:cTn id="20" presetID="18" presetClass="entr" presetSubtype="6" fill="hold" grpId="0" nodeType="afterEffect">
                                  <p:stCondLst>
                                    <p:cond delay="0"/>
                                  </p:stCondLst>
                                  <p:childTnLst>
                                    <p:set>
                                      <p:cBhvr>
                                        <p:cTn id="21" dur="1" fill="hold">
                                          <p:stCondLst>
                                            <p:cond delay="0"/>
                                          </p:stCondLst>
                                        </p:cTn>
                                        <p:tgtEl>
                                          <p:spTgt spid="32862"/>
                                        </p:tgtEl>
                                        <p:attrNameLst>
                                          <p:attrName>style.visibility</p:attrName>
                                        </p:attrNameLst>
                                      </p:cBhvr>
                                      <p:to>
                                        <p:strVal val="visible"/>
                                      </p:to>
                                    </p:set>
                                    <p:animEffect transition="in" filter="strips(downRight)">
                                      <p:cBhvr>
                                        <p:cTn id="22" dur="500"/>
                                        <p:tgtEl>
                                          <p:spTgt spid="3286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2877"/>
                                        </p:tgtEl>
                                        <p:attrNameLst>
                                          <p:attrName>style.visibility</p:attrName>
                                        </p:attrNameLst>
                                      </p:cBhvr>
                                      <p:to>
                                        <p:strVal val="visible"/>
                                      </p:to>
                                    </p:set>
                                    <p:animEffect transition="in" filter="strips(downRight)">
                                      <p:cBhvr>
                                        <p:cTn id="27" dur="500"/>
                                        <p:tgtEl>
                                          <p:spTgt spid="32877"/>
                                        </p:tgtEl>
                                      </p:cBhvr>
                                    </p:animEffect>
                                  </p:childTnLst>
                                </p:cTn>
                              </p:par>
                            </p:childTnLst>
                          </p:cTn>
                        </p:par>
                        <p:par>
                          <p:cTn id="28" fill="hold">
                            <p:stCondLst>
                              <p:cond delay="500"/>
                            </p:stCondLst>
                            <p:childTnLst>
                              <p:par>
                                <p:cTn id="29" presetID="18" presetClass="entr" presetSubtype="6" fill="hold" grpId="0" nodeType="afterEffect">
                                  <p:stCondLst>
                                    <p:cond delay="0"/>
                                  </p:stCondLst>
                                  <p:childTnLst>
                                    <p:set>
                                      <p:cBhvr>
                                        <p:cTn id="30" dur="1" fill="hold">
                                          <p:stCondLst>
                                            <p:cond delay="0"/>
                                          </p:stCondLst>
                                        </p:cTn>
                                        <p:tgtEl>
                                          <p:spTgt spid="32864"/>
                                        </p:tgtEl>
                                        <p:attrNameLst>
                                          <p:attrName>style.visibility</p:attrName>
                                        </p:attrNameLst>
                                      </p:cBhvr>
                                      <p:to>
                                        <p:strVal val="visible"/>
                                      </p:to>
                                    </p:set>
                                    <p:animEffect transition="in" filter="strips(downRight)">
                                      <p:cBhvr>
                                        <p:cTn id="31" dur="500"/>
                                        <p:tgtEl>
                                          <p:spTgt spid="3286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32878"/>
                                        </p:tgtEl>
                                        <p:attrNameLst>
                                          <p:attrName>style.visibility</p:attrName>
                                        </p:attrNameLst>
                                      </p:cBhvr>
                                      <p:to>
                                        <p:strVal val="visible"/>
                                      </p:to>
                                    </p:set>
                                    <p:animEffect transition="in" filter="strips(downRight)">
                                      <p:cBhvr>
                                        <p:cTn id="36" dur="500"/>
                                        <p:tgtEl>
                                          <p:spTgt spid="32878"/>
                                        </p:tgtEl>
                                      </p:cBhvr>
                                    </p:animEffect>
                                  </p:childTnLst>
                                </p:cTn>
                              </p:par>
                            </p:childTnLst>
                          </p:cTn>
                        </p:par>
                        <p:par>
                          <p:cTn id="37" fill="hold">
                            <p:stCondLst>
                              <p:cond delay="500"/>
                            </p:stCondLst>
                            <p:childTnLst>
                              <p:par>
                                <p:cTn id="38" presetID="18" presetClass="entr" presetSubtype="6" fill="hold" grpId="0" nodeType="afterEffect">
                                  <p:stCondLst>
                                    <p:cond delay="0"/>
                                  </p:stCondLst>
                                  <p:childTnLst>
                                    <p:set>
                                      <p:cBhvr>
                                        <p:cTn id="39" dur="1" fill="hold">
                                          <p:stCondLst>
                                            <p:cond delay="0"/>
                                          </p:stCondLst>
                                        </p:cTn>
                                        <p:tgtEl>
                                          <p:spTgt spid="32865"/>
                                        </p:tgtEl>
                                        <p:attrNameLst>
                                          <p:attrName>style.visibility</p:attrName>
                                        </p:attrNameLst>
                                      </p:cBhvr>
                                      <p:to>
                                        <p:strVal val="visible"/>
                                      </p:to>
                                    </p:set>
                                    <p:animEffect transition="in" filter="strips(downRight)">
                                      <p:cBhvr>
                                        <p:cTn id="40" dur="500"/>
                                        <p:tgtEl>
                                          <p:spTgt spid="3286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32879"/>
                                        </p:tgtEl>
                                        <p:attrNameLst>
                                          <p:attrName>style.visibility</p:attrName>
                                        </p:attrNameLst>
                                      </p:cBhvr>
                                      <p:to>
                                        <p:strVal val="visible"/>
                                      </p:to>
                                    </p:set>
                                    <p:animEffect transition="in" filter="strips(downRight)">
                                      <p:cBhvr>
                                        <p:cTn id="45" dur="500"/>
                                        <p:tgtEl>
                                          <p:spTgt spid="32879"/>
                                        </p:tgtEl>
                                      </p:cBhvr>
                                    </p:animEffect>
                                  </p:childTnLst>
                                </p:cTn>
                              </p:par>
                            </p:childTnLst>
                          </p:cTn>
                        </p:par>
                        <p:par>
                          <p:cTn id="46" fill="hold">
                            <p:stCondLst>
                              <p:cond delay="500"/>
                            </p:stCondLst>
                            <p:childTnLst>
                              <p:par>
                                <p:cTn id="47" presetID="18" presetClass="entr" presetSubtype="6" fill="hold" grpId="0" nodeType="afterEffect">
                                  <p:stCondLst>
                                    <p:cond delay="0"/>
                                  </p:stCondLst>
                                  <p:childTnLst>
                                    <p:set>
                                      <p:cBhvr>
                                        <p:cTn id="48" dur="1" fill="hold">
                                          <p:stCondLst>
                                            <p:cond delay="0"/>
                                          </p:stCondLst>
                                        </p:cTn>
                                        <p:tgtEl>
                                          <p:spTgt spid="32866"/>
                                        </p:tgtEl>
                                        <p:attrNameLst>
                                          <p:attrName>style.visibility</p:attrName>
                                        </p:attrNameLst>
                                      </p:cBhvr>
                                      <p:to>
                                        <p:strVal val="visible"/>
                                      </p:to>
                                    </p:set>
                                    <p:animEffect transition="in" filter="strips(downRight)">
                                      <p:cBhvr>
                                        <p:cTn id="49" dur="500"/>
                                        <p:tgtEl>
                                          <p:spTgt spid="32866"/>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32880"/>
                                        </p:tgtEl>
                                        <p:attrNameLst>
                                          <p:attrName>style.visibility</p:attrName>
                                        </p:attrNameLst>
                                      </p:cBhvr>
                                      <p:to>
                                        <p:strVal val="visible"/>
                                      </p:to>
                                    </p:set>
                                    <p:animEffect transition="in" filter="strips(downRight)">
                                      <p:cBhvr>
                                        <p:cTn id="54" dur="500"/>
                                        <p:tgtEl>
                                          <p:spTgt spid="32880"/>
                                        </p:tgtEl>
                                      </p:cBhvr>
                                    </p:animEffect>
                                  </p:childTnLst>
                                </p:cTn>
                              </p:par>
                            </p:childTnLst>
                          </p:cTn>
                        </p:par>
                        <p:par>
                          <p:cTn id="55" fill="hold">
                            <p:stCondLst>
                              <p:cond delay="500"/>
                            </p:stCondLst>
                            <p:childTnLst>
                              <p:par>
                                <p:cTn id="56" presetID="18" presetClass="entr" presetSubtype="6" fill="hold" grpId="0" nodeType="afterEffect">
                                  <p:stCondLst>
                                    <p:cond delay="0"/>
                                  </p:stCondLst>
                                  <p:childTnLst>
                                    <p:set>
                                      <p:cBhvr>
                                        <p:cTn id="57" dur="1" fill="hold">
                                          <p:stCondLst>
                                            <p:cond delay="0"/>
                                          </p:stCondLst>
                                        </p:cTn>
                                        <p:tgtEl>
                                          <p:spTgt spid="32867"/>
                                        </p:tgtEl>
                                        <p:attrNameLst>
                                          <p:attrName>style.visibility</p:attrName>
                                        </p:attrNameLst>
                                      </p:cBhvr>
                                      <p:to>
                                        <p:strVal val="visible"/>
                                      </p:to>
                                    </p:set>
                                    <p:animEffect transition="in" filter="strips(downRight)">
                                      <p:cBhvr>
                                        <p:cTn id="58" dur="500"/>
                                        <p:tgtEl>
                                          <p:spTgt spid="32867"/>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32881"/>
                                        </p:tgtEl>
                                        <p:attrNameLst>
                                          <p:attrName>style.visibility</p:attrName>
                                        </p:attrNameLst>
                                      </p:cBhvr>
                                      <p:to>
                                        <p:strVal val="visible"/>
                                      </p:to>
                                    </p:set>
                                    <p:animEffect transition="in" filter="strips(downRight)">
                                      <p:cBhvr>
                                        <p:cTn id="63" dur="500"/>
                                        <p:tgtEl>
                                          <p:spTgt spid="32881"/>
                                        </p:tgtEl>
                                      </p:cBhvr>
                                    </p:animEffect>
                                  </p:childTnLst>
                                </p:cTn>
                              </p:par>
                            </p:childTnLst>
                          </p:cTn>
                        </p:par>
                        <p:par>
                          <p:cTn id="64" fill="hold">
                            <p:stCondLst>
                              <p:cond delay="500"/>
                            </p:stCondLst>
                            <p:childTnLst>
                              <p:par>
                                <p:cTn id="65" presetID="18" presetClass="entr" presetSubtype="6" fill="hold" grpId="0" nodeType="afterEffect">
                                  <p:stCondLst>
                                    <p:cond delay="0"/>
                                  </p:stCondLst>
                                  <p:childTnLst>
                                    <p:set>
                                      <p:cBhvr>
                                        <p:cTn id="66" dur="1" fill="hold">
                                          <p:stCondLst>
                                            <p:cond delay="0"/>
                                          </p:stCondLst>
                                        </p:cTn>
                                        <p:tgtEl>
                                          <p:spTgt spid="32869"/>
                                        </p:tgtEl>
                                        <p:attrNameLst>
                                          <p:attrName>style.visibility</p:attrName>
                                        </p:attrNameLst>
                                      </p:cBhvr>
                                      <p:to>
                                        <p:strVal val="visible"/>
                                      </p:to>
                                    </p:set>
                                    <p:animEffect transition="in" filter="strips(downRight)">
                                      <p:cBhvr>
                                        <p:cTn id="67" dur="500"/>
                                        <p:tgtEl>
                                          <p:spTgt spid="3286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32882"/>
                                        </p:tgtEl>
                                        <p:attrNameLst>
                                          <p:attrName>style.visibility</p:attrName>
                                        </p:attrNameLst>
                                      </p:cBhvr>
                                      <p:to>
                                        <p:strVal val="visible"/>
                                      </p:to>
                                    </p:set>
                                    <p:animEffect transition="in" filter="strips(downRight)">
                                      <p:cBhvr>
                                        <p:cTn id="72" dur="500"/>
                                        <p:tgtEl>
                                          <p:spTgt spid="32882"/>
                                        </p:tgtEl>
                                      </p:cBhvr>
                                    </p:animEffect>
                                  </p:childTnLst>
                                </p:cTn>
                              </p:par>
                            </p:childTnLst>
                          </p:cTn>
                        </p:par>
                        <p:par>
                          <p:cTn id="73" fill="hold">
                            <p:stCondLst>
                              <p:cond delay="500"/>
                            </p:stCondLst>
                            <p:childTnLst>
                              <p:par>
                                <p:cTn id="74" presetID="18" presetClass="entr" presetSubtype="6" fill="hold" grpId="0" nodeType="afterEffect">
                                  <p:stCondLst>
                                    <p:cond delay="0"/>
                                  </p:stCondLst>
                                  <p:childTnLst>
                                    <p:set>
                                      <p:cBhvr>
                                        <p:cTn id="75" dur="1" fill="hold">
                                          <p:stCondLst>
                                            <p:cond delay="0"/>
                                          </p:stCondLst>
                                        </p:cTn>
                                        <p:tgtEl>
                                          <p:spTgt spid="32871"/>
                                        </p:tgtEl>
                                        <p:attrNameLst>
                                          <p:attrName>style.visibility</p:attrName>
                                        </p:attrNameLst>
                                      </p:cBhvr>
                                      <p:to>
                                        <p:strVal val="visible"/>
                                      </p:to>
                                    </p:set>
                                    <p:animEffect transition="in" filter="strips(downRight)">
                                      <p:cBhvr>
                                        <p:cTn id="76" dur="500"/>
                                        <p:tgtEl>
                                          <p:spTgt spid="32871"/>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2883"/>
                                        </p:tgtEl>
                                        <p:attrNameLst>
                                          <p:attrName>style.visibility</p:attrName>
                                        </p:attrNameLst>
                                      </p:cBhvr>
                                      <p:to>
                                        <p:strVal val="visible"/>
                                      </p:to>
                                    </p:set>
                                    <p:animEffect transition="in" filter="strips(downRight)">
                                      <p:cBhvr>
                                        <p:cTn id="81" dur="500"/>
                                        <p:tgtEl>
                                          <p:spTgt spid="32883"/>
                                        </p:tgtEl>
                                      </p:cBhvr>
                                    </p:animEffect>
                                  </p:childTnLst>
                                </p:cTn>
                              </p:par>
                            </p:childTnLst>
                          </p:cTn>
                        </p:par>
                        <p:par>
                          <p:cTn id="82" fill="hold">
                            <p:stCondLst>
                              <p:cond delay="500"/>
                            </p:stCondLst>
                            <p:childTnLst>
                              <p:par>
                                <p:cTn id="83" presetID="18" presetClass="entr" presetSubtype="6" fill="hold" grpId="0" nodeType="afterEffect">
                                  <p:stCondLst>
                                    <p:cond delay="0"/>
                                  </p:stCondLst>
                                  <p:childTnLst>
                                    <p:set>
                                      <p:cBhvr>
                                        <p:cTn id="84" dur="1" fill="hold">
                                          <p:stCondLst>
                                            <p:cond delay="0"/>
                                          </p:stCondLst>
                                        </p:cTn>
                                        <p:tgtEl>
                                          <p:spTgt spid="32874"/>
                                        </p:tgtEl>
                                        <p:attrNameLst>
                                          <p:attrName>style.visibility</p:attrName>
                                        </p:attrNameLst>
                                      </p:cBhvr>
                                      <p:to>
                                        <p:strVal val="visible"/>
                                      </p:to>
                                    </p:set>
                                    <p:animEffect transition="in" filter="strips(downRight)">
                                      <p:cBhvr>
                                        <p:cTn id="85" dur="500"/>
                                        <p:tgtEl>
                                          <p:spTgt spid="32874"/>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6" fill="hold" grpId="0" nodeType="clickEffect">
                                  <p:stCondLst>
                                    <p:cond delay="0"/>
                                  </p:stCondLst>
                                  <p:childTnLst>
                                    <p:set>
                                      <p:cBhvr>
                                        <p:cTn id="89" dur="1" fill="hold">
                                          <p:stCondLst>
                                            <p:cond delay="0"/>
                                          </p:stCondLst>
                                        </p:cTn>
                                        <p:tgtEl>
                                          <p:spTgt spid="32886"/>
                                        </p:tgtEl>
                                        <p:attrNameLst>
                                          <p:attrName>style.visibility</p:attrName>
                                        </p:attrNameLst>
                                      </p:cBhvr>
                                      <p:to>
                                        <p:strVal val="visible"/>
                                      </p:to>
                                    </p:set>
                                    <p:animEffect transition="in" filter="strips(downRight)">
                                      <p:cBhvr>
                                        <p:cTn id="90" dur="500"/>
                                        <p:tgtEl>
                                          <p:spTgt spid="32886"/>
                                        </p:tgtEl>
                                      </p:cBhvr>
                                    </p:animEffect>
                                  </p:childTnLst>
                                </p:cTn>
                              </p:par>
                            </p:childTnLst>
                          </p:cTn>
                        </p:par>
                        <p:par>
                          <p:cTn id="91" fill="hold">
                            <p:stCondLst>
                              <p:cond delay="500"/>
                            </p:stCondLst>
                            <p:childTnLst>
                              <p:par>
                                <p:cTn id="92" presetID="18" presetClass="entr" presetSubtype="6" fill="hold" grpId="0" nodeType="afterEffect">
                                  <p:stCondLst>
                                    <p:cond delay="0"/>
                                  </p:stCondLst>
                                  <p:childTnLst>
                                    <p:set>
                                      <p:cBhvr>
                                        <p:cTn id="93" dur="1" fill="hold">
                                          <p:stCondLst>
                                            <p:cond delay="0"/>
                                          </p:stCondLst>
                                        </p:cTn>
                                        <p:tgtEl>
                                          <p:spTgt spid="32872"/>
                                        </p:tgtEl>
                                        <p:attrNameLst>
                                          <p:attrName>style.visibility</p:attrName>
                                        </p:attrNameLst>
                                      </p:cBhvr>
                                      <p:to>
                                        <p:strVal val="visible"/>
                                      </p:to>
                                    </p:set>
                                    <p:animEffect transition="in" filter="strips(downRight)">
                                      <p:cBhvr>
                                        <p:cTn id="94" dur="500"/>
                                        <p:tgtEl>
                                          <p:spTgt spid="32872"/>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6" fill="hold" grpId="0" nodeType="clickEffect">
                                  <p:stCondLst>
                                    <p:cond delay="0"/>
                                  </p:stCondLst>
                                  <p:childTnLst>
                                    <p:set>
                                      <p:cBhvr>
                                        <p:cTn id="98" dur="1" fill="hold">
                                          <p:stCondLst>
                                            <p:cond delay="0"/>
                                          </p:stCondLst>
                                        </p:cTn>
                                        <p:tgtEl>
                                          <p:spTgt spid="32887"/>
                                        </p:tgtEl>
                                        <p:attrNameLst>
                                          <p:attrName>style.visibility</p:attrName>
                                        </p:attrNameLst>
                                      </p:cBhvr>
                                      <p:to>
                                        <p:strVal val="visible"/>
                                      </p:to>
                                    </p:set>
                                    <p:animEffect transition="in" filter="strips(downRight)">
                                      <p:cBhvr>
                                        <p:cTn id="99" dur="500"/>
                                        <p:tgtEl>
                                          <p:spTgt spid="32887"/>
                                        </p:tgtEl>
                                      </p:cBhvr>
                                    </p:animEffect>
                                  </p:childTnLst>
                                </p:cTn>
                              </p:par>
                            </p:childTnLst>
                          </p:cTn>
                        </p:par>
                        <p:par>
                          <p:cTn id="100" fill="hold">
                            <p:stCondLst>
                              <p:cond delay="500"/>
                            </p:stCondLst>
                            <p:childTnLst>
                              <p:par>
                                <p:cTn id="101" presetID="18" presetClass="entr" presetSubtype="6" fill="hold" grpId="0" nodeType="afterEffect">
                                  <p:stCondLst>
                                    <p:cond delay="0"/>
                                  </p:stCondLst>
                                  <p:childTnLst>
                                    <p:set>
                                      <p:cBhvr>
                                        <p:cTn id="102" dur="1" fill="hold">
                                          <p:stCondLst>
                                            <p:cond delay="0"/>
                                          </p:stCondLst>
                                        </p:cTn>
                                        <p:tgtEl>
                                          <p:spTgt spid="32875"/>
                                        </p:tgtEl>
                                        <p:attrNameLst>
                                          <p:attrName>style.visibility</p:attrName>
                                        </p:attrNameLst>
                                      </p:cBhvr>
                                      <p:to>
                                        <p:strVal val="visible"/>
                                      </p:to>
                                    </p:set>
                                    <p:animEffect transition="in" filter="strips(downRight)">
                                      <p:cBhvr>
                                        <p:cTn id="103" dur="500"/>
                                        <p:tgtEl>
                                          <p:spTgt spid="32875"/>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6" fill="hold" grpId="0" nodeType="clickEffect">
                                  <p:stCondLst>
                                    <p:cond delay="0"/>
                                  </p:stCondLst>
                                  <p:childTnLst>
                                    <p:set>
                                      <p:cBhvr>
                                        <p:cTn id="107" dur="1" fill="hold">
                                          <p:stCondLst>
                                            <p:cond delay="0"/>
                                          </p:stCondLst>
                                        </p:cTn>
                                        <p:tgtEl>
                                          <p:spTgt spid="32888"/>
                                        </p:tgtEl>
                                        <p:attrNameLst>
                                          <p:attrName>style.visibility</p:attrName>
                                        </p:attrNameLst>
                                      </p:cBhvr>
                                      <p:to>
                                        <p:strVal val="visible"/>
                                      </p:to>
                                    </p:set>
                                    <p:animEffect transition="in" filter="strips(downRight)">
                                      <p:cBhvr>
                                        <p:cTn id="108" dur="500"/>
                                        <p:tgtEl>
                                          <p:spTgt spid="32888"/>
                                        </p:tgtEl>
                                      </p:cBhvr>
                                    </p:animEffect>
                                  </p:childTnLst>
                                </p:cTn>
                              </p:par>
                            </p:childTnLst>
                          </p:cTn>
                        </p:par>
                        <p:par>
                          <p:cTn id="109" fill="hold">
                            <p:stCondLst>
                              <p:cond delay="500"/>
                            </p:stCondLst>
                            <p:childTnLst>
                              <p:par>
                                <p:cTn id="110" presetID="18" presetClass="entr" presetSubtype="6" fill="hold" grpId="0" nodeType="afterEffect">
                                  <p:stCondLst>
                                    <p:cond delay="0"/>
                                  </p:stCondLst>
                                  <p:childTnLst>
                                    <p:set>
                                      <p:cBhvr>
                                        <p:cTn id="111" dur="1" fill="hold">
                                          <p:stCondLst>
                                            <p:cond delay="0"/>
                                          </p:stCondLst>
                                        </p:cTn>
                                        <p:tgtEl>
                                          <p:spTgt spid="32876"/>
                                        </p:tgtEl>
                                        <p:attrNameLst>
                                          <p:attrName>style.visibility</p:attrName>
                                        </p:attrNameLst>
                                      </p:cBhvr>
                                      <p:to>
                                        <p:strVal val="visible"/>
                                      </p:to>
                                    </p:set>
                                    <p:animEffect transition="in" filter="strips(downRight)">
                                      <p:cBhvr>
                                        <p:cTn id="112" dur="500"/>
                                        <p:tgtEl>
                                          <p:spTgt spid="32876"/>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6" fill="hold" grpId="0" nodeType="clickEffect">
                                  <p:stCondLst>
                                    <p:cond delay="0"/>
                                  </p:stCondLst>
                                  <p:childTnLst>
                                    <p:set>
                                      <p:cBhvr>
                                        <p:cTn id="116" dur="1" fill="hold">
                                          <p:stCondLst>
                                            <p:cond delay="0"/>
                                          </p:stCondLst>
                                        </p:cTn>
                                        <p:tgtEl>
                                          <p:spTgt spid="32889"/>
                                        </p:tgtEl>
                                        <p:attrNameLst>
                                          <p:attrName>style.visibility</p:attrName>
                                        </p:attrNameLst>
                                      </p:cBhvr>
                                      <p:to>
                                        <p:strVal val="visible"/>
                                      </p:to>
                                    </p:set>
                                    <p:animEffect transition="in" filter="strips(downRight)">
                                      <p:cBhvr>
                                        <p:cTn id="117" dur="500"/>
                                        <p:tgtEl>
                                          <p:spTgt spid="32889"/>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499"/>
                                          </p:stCondLst>
                                        </p:cTn>
                                        <p:tgtEl>
                                          <p:spTgt spid="32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62" grpId="0" autoUpdateAnimBg="0"/>
      <p:bldP spid="32864" grpId="0" autoUpdateAnimBg="0"/>
      <p:bldP spid="32865" grpId="0" autoUpdateAnimBg="0"/>
      <p:bldP spid="32866" grpId="0" autoUpdateAnimBg="0"/>
      <p:bldP spid="32867" grpId="0" autoUpdateAnimBg="0"/>
      <p:bldP spid="32869" grpId="0" autoUpdateAnimBg="0"/>
      <p:bldP spid="32871" grpId="0" autoUpdateAnimBg="0"/>
      <p:bldP spid="32872" grpId="0" autoUpdateAnimBg="0"/>
      <p:bldP spid="32874" grpId="0" autoUpdateAnimBg="0"/>
      <p:bldP spid="32875" grpId="0" autoUpdateAnimBg="0"/>
      <p:bldP spid="32876" grpId="0" autoUpdateAnimBg="0"/>
      <p:bldP spid="32877" grpId="0" autoUpdateAnimBg="0"/>
      <p:bldP spid="32878" grpId="0" autoUpdateAnimBg="0"/>
      <p:bldP spid="32879" grpId="0" autoUpdateAnimBg="0"/>
      <p:bldP spid="32880" grpId="0" autoUpdateAnimBg="0"/>
      <p:bldP spid="32881" grpId="0" autoUpdateAnimBg="0"/>
      <p:bldP spid="32882" grpId="0" autoUpdateAnimBg="0"/>
      <p:bldP spid="32883" grpId="0" autoUpdateAnimBg="0"/>
      <p:bldP spid="32886" grpId="0" autoUpdateAnimBg="0"/>
      <p:bldP spid="32887" grpId="0" autoUpdateAnimBg="0"/>
      <p:bldP spid="32888" grpId="0" autoUpdateAnimBg="0"/>
      <p:bldP spid="32889" grpId="0" autoUpdateAnimBg="0"/>
      <p:bldP spid="3289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06037" y="765175"/>
            <a:ext cx="8166851" cy="1384995"/>
          </a:xfrm>
          <a:prstGeom prst="rect">
            <a:avLst/>
          </a:prstGeom>
          <a:noFill/>
          <a:ln w="9525">
            <a:noFill/>
            <a:miter lim="800000"/>
            <a:headEnd/>
            <a:tailEnd/>
          </a:ln>
          <a:effectLst/>
        </p:spPr>
        <p:txBody>
          <a:bodyPr wrap="none">
            <a:spAutoFit/>
          </a:bodyPr>
          <a:lstStyle/>
          <a:p>
            <a:pPr algn="ctr">
              <a:defRPr/>
            </a:pPr>
            <a:r>
              <a:rPr lang="es-ES" sz="4800" b="1" dirty="0">
                <a:solidFill>
                  <a:srgbClr val="FFC000"/>
                </a:solidFill>
                <a:effectLst>
                  <a:outerShdw blurRad="38100" dist="38100" dir="2700000" algn="tl">
                    <a:srgbClr val="000000"/>
                  </a:outerShdw>
                </a:effectLst>
              </a:rPr>
              <a:t>Mecánica del turno de partidos</a:t>
            </a:r>
          </a:p>
          <a:p>
            <a:pPr algn="ctr">
              <a:defRPr/>
            </a:pPr>
            <a:r>
              <a:rPr lang="es-ES" sz="3600" b="1" dirty="0">
                <a:solidFill>
                  <a:srgbClr val="FFC000"/>
                </a:solidFill>
                <a:effectLst>
                  <a:outerShdw blurRad="38100" dist="38100" dir="2700000" algn="tl">
                    <a:srgbClr val="000000"/>
                  </a:outerShdw>
                </a:effectLst>
              </a:rPr>
              <a:t>manipulación electoral y caciquismo</a:t>
            </a:r>
          </a:p>
        </p:txBody>
      </p:sp>
      <p:pic>
        <p:nvPicPr>
          <p:cNvPr id="3" name="Picture 2"/>
          <p:cNvPicPr>
            <a:picLocks noChangeAspect="1" noChangeArrowheads="1"/>
          </p:cNvPicPr>
          <p:nvPr/>
        </p:nvPicPr>
        <p:blipFill>
          <a:blip r:embed="rId2" cstate="print"/>
          <a:srcRect/>
          <a:stretch>
            <a:fillRect/>
          </a:stretch>
        </p:blipFill>
        <p:spPr bwMode="auto">
          <a:xfrm>
            <a:off x="1692275" y="2506663"/>
            <a:ext cx="5616575" cy="37655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strVal val="4*#ppt_w"/>
                                          </p:val>
                                        </p:tav>
                                        <p:tav tm="100000">
                                          <p:val>
                                            <p:strVal val="#ppt_w"/>
                                          </p:val>
                                        </p:tav>
                                      </p:tavLst>
                                    </p:anim>
                                    <p:anim calcmode="lin" valueType="num">
                                      <p:cBhvr>
                                        <p:cTn id="8" dur="500" fill="hold"/>
                                        <p:tgtEl>
                                          <p:spTgt spid="1741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100000">
                                          <p:val>
                                            <p:strVal val="1+#ppt_w/2"/>
                                          </p:val>
                                        </p:tav>
                                        <p:tav>
                                          <p:val>
                                            <p:strVal val="#ppt_x"/>
                                          </p:val>
                                        </p:tav>
                                      </p:tavLst>
                                    </p:anim>
                                    <p:anim calcmode="lin" valueType="num">
                                      <p:cBhvr>
                                        <p:cTn id="13"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1616075" y="76200"/>
            <a:ext cx="5699125" cy="519113"/>
          </a:xfrm>
          <a:prstGeom prst="rect">
            <a:avLst/>
          </a:prstGeom>
          <a:gradFill rotWithShape="0">
            <a:gsLst>
              <a:gs pos="0">
                <a:srgbClr val="CCFFFF"/>
              </a:gs>
              <a:gs pos="100000">
                <a:srgbClr val="CCFFFF">
                  <a:gamma/>
                  <a:tint val="0"/>
                  <a:invGamma/>
                </a:srgbClr>
              </a:gs>
            </a:gsLst>
            <a:path path="rect">
              <a:fillToRect r="100000" b="100000"/>
            </a:path>
          </a:gradFill>
          <a:ln w="9525">
            <a:noFill/>
            <a:miter lim="800000"/>
            <a:headEnd/>
            <a:tailEnd/>
          </a:ln>
          <a:effectLst/>
          <a:scene3d>
            <a:camera prst="legacyObliqueTopRight"/>
            <a:lightRig rig="legacyFlat3" dir="b"/>
          </a:scene3d>
          <a:sp3d extrusionH="100000" prstMaterial="legacyMatte">
            <a:bevelT w="13500" h="13500" prst="angle"/>
            <a:bevelB w="13500" h="13500" prst="angle"/>
            <a:extrusionClr>
              <a:srgbClr val="CCFFFF"/>
            </a:extrusionClr>
          </a:sp3d>
        </p:spPr>
        <p:txBody>
          <a:bodyPr wrap="none">
            <a:spAutoFit/>
            <a:flatTx/>
          </a:bodyPr>
          <a:lstStyle/>
          <a:p>
            <a:pPr>
              <a:defRPr/>
            </a:pPr>
            <a:r>
              <a:rPr lang="es-ES" sz="2800" b="1">
                <a:solidFill>
                  <a:schemeClr val="accent2"/>
                </a:solidFill>
                <a:effectLst>
                  <a:outerShdw blurRad="38100" dist="38100" dir="2700000" algn="tl">
                    <a:srgbClr val="000000"/>
                  </a:outerShdw>
                </a:effectLst>
                <a:latin typeface="Arial" charset="0"/>
              </a:rPr>
              <a:t>   Bipartidismo y turno pacífico   </a:t>
            </a:r>
          </a:p>
        </p:txBody>
      </p:sp>
      <p:sp>
        <p:nvSpPr>
          <p:cNvPr id="19460" name="Text Box 1028"/>
          <p:cNvSpPr txBox="1">
            <a:spLocks noChangeArrowheads="1"/>
          </p:cNvSpPr>
          <p:nvPr/>
        </p:nvSpPr>
        <p:spPr bwMode="auto">
          <a:xfrm>
            <a:off x="347663" y="1658938"/>
            <a:ext cx="3130550" cy="1585049"/>
          </a:xfrm>
          <a:prstGeom prst="rect">
            <a:avLst/>
          </a:prstGeom>
          <a:gradFill rotWithShape="0">
            <a:gsLst>
              <a:gs pos="0">
                <a:srgbClr val="99FF66"/>
              </a:gs>
              <a:gs pos="50000">
                <a:srgbClr val="C3FFA5"/>
              </a:gs>
              <a:gs pos="100000">
                <a:srgbClr val="99FF66"/>
              </a:gs>
            </a:gsLst>
            <a:lin ang="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99FF66"/>
            </a:extrusionClr>
          </a:sp3d>
        </p:spPr>
        <p:txBody>
          <a:bodyPr>
            <a:spAutoFit/>
            <a:flatTx/>
          </a:bodyPr>
          <a:lstStyle/>
          <a:p>
            <a:r>
              <a:rPr lang="es-ES" sz="2000" b="1">
                <a:latin typeface="Arial" charset="0"/>
              </a:rPr>
              <a:t>DOS GRANDES PARTIDOS</a:t>
            </a:r>
          </a:p>
          <a:p>
            <a:endParaRPr lang="es-ES" sz="900" b="1">
              <a:latin typeface="Arial" charset="0"/>
            </a:endParaRPr>
          </a:p>
          <a:p>
            <a:pPr>
              <a:buFontTx/>
              <a:buBlip>
                <a:blip r:embed="rId2"/>
              </a:buBlip>
            </a:pPr>
            <a:r>
              <a:rPr lang="es-ES" sz="2000" b="1">
                <a:latin typeface="Arial" charset="0"/>
              </a:rPr>
              <a:t> Conservador</a:t>
            </a:r>
          </a:p>
          <a:p>
            <a:pPr>
              <a:buFontTx/>
              <a:buBlip>
                <a:blip r:embed="rId2"/>
              </a:buBlip>
            </a:pPr>
            <a:r>
              <a:rPr lang="es-ES" sz="2000" b="1">
                <a:latin typeface="Arial" charset="0"/>
              </a:rPr>
              <a:t> Liberal</a:t>
            </a:r>
          </a:p>
          <a:p>
            <a:endParaRPr lang="es-ES" sz="900" b="1">
              <a:latin typeface="Arial" charset="0"/>
            </a:endParaRPr>
          </a:p>
        </p:txBody>
      </p:sp>
      <p:sp>
        <p:nvSpPr>
          <p:cNvPr id="19462" name="Text Box 1030"/>
          <p:cNvSpPr txBox="1">
            <a:spLocks noChangeArrowheads="1"/>
          </p:cNvSpPr>
          <p:nvPr/>
        </p:nvSpPr>
        <p:spPr bwMode="auto">
          <a:xfrm>
            <a:off x="5259388" y="914400"/>
            <a:ext cx="3385286" cy="1323439"/>
          </a:xfrm>
          <a:prstGeom prst="rect">
            <a:avLst/>
          </a:prstGeom>
          <a:gradFill rotWithShape="0">
            <a:gsLst>
              <a:gs pos="0">
                <a:srgbClr val="FFFF00"/>
              </a:gs>
              <a:gs pos="100000">
                <a:srgbClr val="FFFFBE"/>
              </a:gs>
            </a:gsLst>
            <a:path path="rect">
              <a:fillToRect r="100000" b="100000"/>
            </a:path>
          </a:gradFill>
          <a:ln w="9525">
            <a:miter lim="800000"/>
            <a:headEnd/>
            <a:tailEnd/>
          </a:ln>
          <a:scene3d>
            <a:camera prst="legacyObliqueTopRight"/>
            <a:lightRig rig="legacyFlat3" dir="b"/>
          </a:scene3d>
          <a:sp3d extrusionH="11100" prstMaterial="legacyMatte">
            <a:bevelT w="13500" h="13500" prst="angle"/>
            <a:bevelB w="13500" h="13500" prst="angle"/>
            <a:extrusionClr>
              <a:srgbClr val="FFFF00"/>
            </a:extrusionClr>
          </a:sp3d>
        </p:spPr>
        <p:txBody>
          <a:bodyPr wrap="none">
            <a:spAutoFit/>
            <a:flatTx/>
          </a:bodyPr>
          <a:lstStyle/>
          <a:p>
            <a:r>
              <a:rPr lang="es-ES" sz="1600" b="1">
                <a:latin typeface="Arial" charset="0"/>
              </a:rPr>
              <a:t>AMBOS DEFIENDEN</a:t>
            </a:r>
          </a:p>
          <a:p>
            <a:pPr>
              <a:buFontTx/>
              <a:buBlip>
                <a:blip r:embed="rId3"/>
              </a:buBlip>
            </a:pPr>
            <a:r>
              <a:rPr lang="es-ES" sz="1600" b="1">
                <a:latin typeface="Arial" charset="0"/>
              </a:rPr>
              <a:t> La monarquía</a:t>
            </a:r>
          </a:p>
          <a:p>
            <a:pPr>
              <a:buFontTx/>
              <a:buBlip>
                <a:blip r:embed="rId3"/>
              </a:buBlip>
            </a:pPr>
            <a:r>
              <a:rPr lang="es-ES" sz="1600" b="1">
                <a:latin typeface="Arial" charset="0"/>
              </a:rPr>
              <a:t> La Constitución del 1876 </a:t>
            </a:r>
          </a:p>
          <a:p>
            <a:pPr>
              <a:buFontTx/>
              <a:buBlip>
                <a:blip r:embed="rId3"/>
              </a:buBlip>
            </a:pPr>
            <a:r>
              <a:rPr lang="es-ES" sz="1600" b="1">
                <a:latin typeface="Arial" charset="0"/>
              </a:rPr>
              <a:t> La propiedad privada</a:t>
            </a:r>
          </a:p>
          <a:p>
            <a:pPr>
              <a:buFontTx/>
              <a:buBlip>
                <a:blip r:embed="rId3"/>
              </a:buBlip>
            </a:pPr>
            <a:r>
              <a:rPr lang="es-ES" sz="1600" b="1">
                <a:latin typeface="Arial" charset="0"/>
              </a:rPr>
              <a:t> El Estado unitario y centralista</a:t>
            </a:r>
          </a:p>
        </p:txBody>
      </p:sp>
      <p:sp>
        <p:nvSpPr>
          <p:cNvPr id="19465" name="Text Box 1033"/>
          <p:cNvSpPr txBox="1">
            <a:spLocks noChangeArrowheads="1"/>
          </p:cNvSpPr>
          <p:nvPr/>
        </p:nvSpPr>
        <p:spPr bwMode="auto">
          <a:xfrm>
            <a:off x="4932040" y="3573016"/>
            <a:ext cx="4138736" cy="1169551"/>
          </a:xfrm>
          <a:prstGeom prst="rect">
            <a:avLst/>
          </a:prstGeom>
          <a:gradFill rotWithShape="0">
            <a:gsLst>
              <a:gs pos="0">
                <a:srgbClr val="FFD2E9"/>
              </a:gs>
              <a:gs pos="100000">
                <a:srgbClr val="FF99CC"/>
              </a:gs>
            </a:gsLst>
            <a:lin ang="189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FF99CC"/>
            </a:extrusionClr>
          </a:sp3d>
        </p:spPr>
        <p:txBody>
          <a:bodyPr wrap="square">
            <a:spAutoFit/>
            <a:flatTx/>
          </a:bodyPr>
          <a:lstStyle/>
          <a:p>
            <a:r>
              <a:rPr lang="es-ES" sz="1600" b="1" dirty="0">
                <a:latin typeface="Arial" charset="0"/>
              </a:rPr>
              <a:t> SE DIFERENCIAN</a:t>
            </a:r>
          </a:p>
          <a:p>
            <a:pPr>
              <a:buFontTx/>
              <a:buChar char="•"/>
            </a:pPr>
            <a:r>
              <a:rPr lang="es-ES" sz="1600" b="1" dirty="0">
                <a:latin typeface="Arial" charset="0"/>
              </a:rPr>
              <a:t> Conservadores: inmovilismo político,</a:t>
            </a:r>
          </a:p>
          <a:p>
            <a:r>
              <a:rPr lang="es-ES" sz="1600" b="1" dirty="0">
                <a:latin typeface="Arial" charset="0"/>
              </a:rPr>
              <a:t>   defensa de la iglesia y del orden social</a:t>
            </a:r>
          </a:p>
          <a:p>
            <a:endParaRPr lang="es-ES" sz="600" b="1" dirty="0">
              <a:latin typeface="Arial" charset="0"/>
            </a:endParaRPr>
          </a:p>
          <a:p>
            <a:pPr>
              <a:buFontTx/>
              <a:buChar char="•"/>
            </a:pPr>
            <a:r>
              <a:rPr lang="es-ES" sz="1600" b="1" dirty="0">
                <a:latin typeface="Arial" charset="0"/>
              </a:rPr>
              <a:t> Liberales: reformistas y laicos</a:t>
            </a:r>
            <a:endParaRPr lang="es-ES" sz="1600" dirty="0"/>
          </a:p>
        </p:txBody>
      </p:sp>
      <p:sp>
        <p:nvSpPr>
          <p:cNvPr id="19467" name="Text Box 1035"/>
          <p:cNvSpPr txBox="1">
            <a:spLocks noChangeArrowheads="1"/>
          </p:cNvSpPr>
          <p:nvPr/>
        </p:nvSpPr>
        <p:spPr bwMode="auto">
          <a:xfrm>
            <a:off x="5257800" y="2362200"/>
            <a:ext cx="3296031" cy="1077218"/>
          </a:xfrm>
          <a:prstGeom prst="rect">
            <a:avLst/>
          </a:prstGeom>
          <a:gradFill rotWithShape="0">
            <a:gsLst>
              <a:gs pos="0">
                <a:srgbClr val="66CCFF"/>
              </a:gs>
              <a:gs pos="100000">
                <a:srgbClr val="F3FBFF"/>
              </a:gs>
            </a:gsLst>
            <a:path path="rect">
              <a:fillToRect r="100000" b="100000"/>
            </a:path>
          </a:gradFill>
          <a:ln w="9525">
            <a:miter lim="800000"/>
            <a:headEnd/>
            <a:tailEnd/>
          </a:ln>
          <a:scene3d>
            <a:camera prst="legacyObliqueTopRight"/>
            <a:lightRig rig="legacyFlat3" dir="b"/>
          </a:scene3d>
          <a:sp3d extrusionH="11100" prstMaterial="legacyMatte">
            <a:bevelT w="13500" h="13500" prst="angle"/>
            <a:bevelB w="13500" h="13500" prst="angle"/>
            <a:extrusionClr>
              <a:srgbClr val="66CCFF"/>
            </a:extrusionClr>
          </a:sp3d>
        </p:spPr>
        <p:txBody>
          <a:bodyPr wrap="none">
            <a:spAutoFit/>
            <a:flatTx/>
          </a:bodyPr>
          <a:lstStyle/>
          <a:p>
            <a:r>
              <a:rPr lang="es-ES" sz="1600" b="1">
                <a:latin typeface="Arial" charset="0"/>
              </a:rPr>
              <a:t> SON PARTIDOS DE NOTABLES</a:t>
            </a:r>
          </a:p>
          <a:p>
            <a:r>
              <a:rPr lang="es-ES" sz="1600" b="1">
                <a:latin typeface="Arial" charset="0"/>
              </a:rPr>
              <a:t> extracción social </a:t>
            </a:r>
          </a:p>
          <a:p>
            <a:pPr>
              <a:buFontTx/>
              <a:buChar char="•"/>
            </a:pPr>
            <a:r>
              <a:rPr lang="es-ES" sz="1600" b="1">
                <a:latin typeface="Arial" charset="0"/>
              </a:rPr>
              <a:t> Élites económicas</a:t>
            </a:r>
          </a:p>
          <a:p>
            <a:pPr>
              <a:buFontTx/>
              <a:buChar char="•"/>
            </a:pPr>
            <a:r>
              <a:rPr lang="es-ES" sz="1600" b="1">
                <a:latin typeface="Arial" charset="0"/>
              </a:rPr>
              <a:t> Clase media acomodada</a:t>
            </a:r>
            <a:endParaRPr lang="es-ES" sz="1600"/>
          </a:p>
        </p:txBody>
      </p:sp>
      <p:cxnSp>
        <p:nvCxnSpPr>
          <p:cNvPr id="19468" name="AutoShape 1036"/>
          <p:cNvCxnSpPr>
            <a:cxnSpLocks noChangeShapeType="1"/>
            <a:stCxn id="19460" idx="3"/>
            <a:endCxn id="19462" idx="1"/>
          </p:cNvCxnSpPr>
          <p:nvPr/>
        </p:nvCxnSpPr>
        <p:spPr bwMode="auto">
          <a:xfrm flipV="1">
            <a:off x="3478213" y="1576120"/>
            <a:ext cx="1781175" cy="875343"/>
          </a:xfrm>
          <a:prstGeom prst="bentConnector3">
            <a:avLst>
              <a:gd name="adj1" fmla="val 50000"/>
            </a:avLst>
          </a:prstGeom>
          <a:noFill/>
          <a:ln w="38100">
            <a:solidFill>
              <a:schemeClr val="bg1"/>
            </a:solidFill>
            <a:miter lim="800000"/>
            <a:headEnd/>
            <a:tailEnd type="diamond" w="med" len="med"/>
          </a:ln>
        </p:spPr>
      </p:cxnSp>
      <p:cxnSp>
        <p:nvCxnSpPr>
          <p:cNvPr id="19469" name="AutoShape 1037"/>
          <p:cNvCxnSpPr>
            <a:cxnSpLocks noChangeShapeType="1"/>
            <a:stCxn id="19460" idx="3"/>
            <a:endCxn id="19467" idx="1"/>
          </p:cNvCxnSpPr>
          <p:nvPr/>
        </p:nvCxnSpPr>
        <p:spPr bwMode="auto">
          <a:xfrm>
            <a:off x="3478213" y="2451463"/>
            <a:ext cx="1779587" cy="449346"/>
          </a:xfrm>
          <a:prstGeom prst="bentConnector3">
            <a:avLst>
              <a:gd name="adj1" fmla="val 50000"/>
            </a:avLst>
          </a:prstGeom>
          <a:noFill/>
          <a:ln w="38100">
            <a:solidFill>
              <a:schemeClr val="bg1"/>
            </a:solidFill>
            <a:miter lim="800000"/>
            <a:headEnd/>
            <a:tailEnd type="diamond" w="med" len="med"/>
          </a:ln>
        </p:spPr>
      </p:cxnSp>
      <p:cxnSp>
        <p:nvCxnSpPr>
          <p:cNvPr id="19470" name="AutoShape 1038"/>
          <p:cNvCxnSpPr>
            <a:cxnSpLocks noChangeShapeType="1"/>
            <a:stCxn id="19460" idx="3"/>
            <a:endCxn id="19465" idx="1"/>
          </p:cNvCxnSpPr>
          <p:nvPr/>
        </p:nvCxnSpPr>
        <p:spPr bwMode="auto">
          <a:xfrm>
            <a:off x="3478213" y="2451463"/>
            <a:ext cx="1453827" cy="1706329"/>
          </a:xfrm>
          <a:prstGeom prst="bentConnector3">
            <a:avLst>
              <a:gd name="adj1" fmla="val 50000"/>
            </a:avLst>
          </a:prstGeom>
          <a:noFill/>
          <a:ln w="38100">
            <a:solidFill>
              <a:schemeClr val="bg1"/>
            </a:solidFill>
            <a:miter lim="800000"/>
            <a:headEnd/>
            <a:tailEnd type="diamond" w="med" len="med"/>
          </a:ln>
        </p:spPr>
      </p:cxnSp>
      <p:pic>
        <p:nvPicPr>
          <p:cNvPr id="19471" name="Picture 1039" descr="canovas-330"/>
          <p:cNvPicPr>
            <a:picLocks noChangeAspect="1" noChangeArrowheads="1"/>
          </p:cNvPicPr>
          <p:nvPr/>
        </p:nvPicPr>
        <p:blipFill>
          <a:blip r:embed="rId4" cstate="print"/>
          <a:srcRect/>
          <a:stretch>
            <a:fillRect/>
          </a:stretch>
        </p:blipFill>
        <p:spPr bwMode="auto">
          <a:xfrm>
            <a:off x="239713" y="3581400"/>
            <a:ext cx="1360487" cy="1676400"/>
          </a:xfrm>
          <a:prstGeom prst="rect">
            <a:avLst/>
          </a:prstGeom>
          <a:noFill/>
          <a:ln w="9525">
            <a:noFill/>
            <a:miter lim="800000"/>
            <a:headEnd/>
            <a:tailEnd/>
          </a:ln>
        </p:spPr>
      </p:pic>
      <p:pic>
        <p:nvPicPr>
          <p:cNvPr id="19473" name="Picture 1041" descr="Sagasta2"/>
          <p:cNvPicPr>
            <a:picLocks noChangeAspect="1" noChangeArrowheads="1"/>
          </p:cNvPicPr>
          <p:nvPr/>
        </p:nvPicPr>
        <p:blipFill>
          <a:blip r:embed="rId5" cstate="print"/>
          <a:srcRect/>
          <a:stretch>
            <a:fillRect/>
          </a:stretch>
        </p:blipFill>
        <p:spPr bwMode="auto">
          <a:xfrm>
            <a:off x="4067945" y="4996398"/>
            <a:ext cx="1296144" cy="1709201"/>
          </a:xfrm>
          <a:prstGeom prst="rect">
            <a:avLst/>
          </a:prstGeom>
          <a:noFill/>
          <a:ln w="9525">
            <a:noFill/>
            <a:miter lim="800000"/>
            <a:headEnd/>
            <a:tailEnd/>
          </a:ln>
        </p:spPr>
      </p:pic>
      <p:sp>
        <p:nvSpPr>
          <p:cNvPr id="19477" name="Text Box 1045"/>
          <p:cNvSpPr txBox="1">
            <a:spLocks noChangeArrowheads="1"/>
          </p:cNvSpPr>
          <p:nvPr/>
        </p:nvSpPr>
        <p:spPr bwMode="auto">
          <a:xfrm>
            <a:off x="1600200" y="3749675"/>
            <a:ext cx="2539752" cy="2031325"/>
          </a:xfrm>
          <a:prstGeom prst="rect">
            <a:avLst/>
          </a:prstGeom>
          <a:noFill/>
          <a:ln w="9525">
            <a:noFill/>
            <a:miter lim="800000"/>
            <a:headEnd/>
            <a:tailEnd/>
          </a:ln>
        </p:spPr>
        <p:txBody>
          <a:bodyPr wrap="square">
            <a:spAutoFit/>
          </a:bodyPr>
          <a:lstStyle/>
          <a:p>
            <a:r>
              <a:rPr lang="es-ES" sz="1400" b="1" dirty="0">
                <a:solidFill>
                  <a:srgbClr val="C00000"/>
                </a:solidFill>
                <a:latin typeface="Arial" charset="0"/>
              </a:rPr>
              <a:t>CÁNOVAS</a:t>
            </a:r>
            <a:r>
              <a:rPr lang="es-ES" sz="1400" b="1" dirty="0">
                <a:latin typeface="Arial" charset="0"/>
              </a:rPr>
              <a:t> DEL CASTILLO</a:t>
            </a:r>
          </a:p>
          <a:p>
            <a:r>
              <a:rPr lang="es-ES" sz="1400" b="1" dirty="0">
                <a:latin typeface="Arial" charset="0"/>
              </a:rPr>
              <a:t>           (1828-1897)           </a:t>
            </a:r>
          </a:p>
          <a:p>
            <a:r>
              <a:rPr lang="es-ES" sz="1400" b="1" dirty="0">
                <a:latin typeface="Arial" charset="0"/>
              </a:rPr>
              <a:t>Líder del partido conservador y artífice del Sistema Político de la Restauración</a:t>
            </a:r>
          </a:p>
          <a:p>
            <a:r>
              <a:rPr lang="es-ES" sz="1400" b="1" dirty="0">
                <a:latin typeface="Arial" charset="0"/>
              </a:rPr>
              <a:t>Aglutinó a los sectores más conservadores.</a:t>
            </a:r>
          </a:p>
          <a:p>
            <a:r>
              <a:rPr lang="es-ES" sz="1400" b="1" dirty="0">
                <a:latin typeface="Arial" charset="0"/>
              </a:rPr>
              <a:t>A su muerte el partido tuvo</a:t>
            </a:r>
          </a:p>
        </p:txBody>
      </p:sp>
      <p:sp>
        <p:nvSpPr>
          <p:cNvPr id="19478" name="Text Box 1046"/>
          <p:cNvSpPr txBox="1">
            <a:spLocks noChangeArrowheads="1"/>
          </p:cNvSpPr>
          <p:nvPr/>
        </p:nvSpPr>
        <p:spPr bwMode="auto">
          <a:xfrm>
            <a:off x="5508104" y="4869160"/>
            <a:ext cx="3430588" cy="1815882"/>
          </a:xfrm>
          <a:prstGeom prst="rect">
            <a:avLst/>
          </a:prstGeom>
          <a:noFill/>
          <a:ln w="9525">
            <a:noFill/>
            <a:miter lim="800000"/>
            <a:headEnd/>
            <a:tailEnd/>
          </a:ln>
        </p:spPr>
        <p:txBody>
          <a:bodyPr>
            <a:spAutoFit/>
          </a:bodyPr>
          <a:lstStyle/>
          <a:p>
            <a:r>
              <a:rPr lang="es-ES" sz="1400" b="1" dirty="0">
                <a:latin typeface="Arial" charset="0"/>
              </a:rPr>
              <a:t>           PRÁXEDES MATEO </a:t>
            </a:r>
            <a:r>
              <a:rPr lang="es-ES" sz="1400" b="1" dirty="0">
                <a:solidFill>
                  <a:srgbClr val="C00000"/>
                </a:solidFill>
                <a:latin typeface="Arial" charset="0"/>
              </a:rPr>
              <a:t>SAGASTA</a:t>
            </a:r>
          </a:p>
          <a:p>
            <a:r>
              <a:rPr lang="es-ES" sz="1400" b="1" dirty="0">
                <a:latin typeface="Arial" charset="0"/>
              </a:rPr>
              <a:t>                          (1825-1903)</a:t>
            </a:r>
          </a:p>
          <a:p>
            <a:r>
              <a:rPr lang="es-ES" sz="1400" b="1" dirty="0">
                <a:latin typeface="Arial" charset="0"/>
              </a:rPr>
              <a:t>Líder del partido liberal fusionista.</a:t>
            </a:r>
          </a:p>
          <a:p>
            <a:r>
              <a:rPr lang="es-ES" sz="1400" b="1" dirty="0">
                <a:latin typeface="Arial" charset="0"/>
              </a:rPr>
              <a:t>Apoyado por la burguesía industrial y las clases medias.</a:t>
            </a:r>
          </a:p>
          <a:p>
            <a:r>
              <a:rPr lang="es-ES" sz="1400" b="1" dirty="0">
                <a:latin typeface="Arial" charset="0"/>
              </a:rPr>
              <a:t>Al igual que ocurrió con los conservadores, su muerte supuso la división interna.</a:t>
            </a:r>
          </a:p>
        </p:txBody>
      </p:sp>
      <p:sp>
        <p:nvSpPr>
          <p:cNvPr id="19480" name="Text Box 1048"/>
          <p:cNvSpPr txBox="1">
            <a:spLocks noChangeArrowheads="1"/>
          </p:cNvSpPr>
          <p:nvPr/>
        </p:nvSpPr>
        <p:spPr bwMode="auto">
          <a:xfrm>
            <a:off x="251520" y="5661248"/>
            <a:ext cx="3672408" cy="954107"/>
          </a:xfrm>
          <a:prstGeom prst="rect">
            <a:avLst/>
          </a:prstGeom>
          <a:noFill/>
          <a:ln w="9525">
            <a:noFill/>
            <a:miter lim="800000"/>
            <a:headEnd/>
            <a:tailEnd/>
          </a:ln>
        </p:spPr>
        <p:txBody>
          <a:bodyPr wrap="square">
            <a:spAutoFit/>
          </a:bodyPr>
          <a:lstStyle/>
          <a:p>
            <a:r>
              <a:rPr lang="es-ES" sz="1400" b="1" dirty="0">
                <a:latin typeface="Arial" charset="0"/>
              </a:rPr>
              <a:t>problemas para encontrar relevo, y comenzaron las divisiones internas  en torno  a figuras emblemáticas del partido: </a:t>
            </a:r>
            <a:r>
              <a:rPr lang="es-ES" sz="1400" b="1" dirty="0" err="1">
                <a:latin typeface="Arial" charset="0"/>
              </a:rPr>
              <a:t>Silvela</a:t>
            </a:r>
            <a:r>
              <a:rPr lang="es-ES" sz="1400" b="1" dirty="0">
                <a:latin typeface="Arial" charset="0"/>
              </a:rPr>
              <a:t>, Maura, Dato,...</a:t>
            </a:r>
          </a:p>
        </p:txBody>
      </p:sp>
      <p:sp>
        <p:nvSpPr>
          <p:cNvPr id="12303" name="Text Box 1050"/>
          <p:cNvSpPr txBox="1">
            <a:spLocks noChangeArrowheads="1"/>
          </p:cNvSpPr>
          <p:nvPr/>
        </p:nvSpPr>
        <p:spPr bwMode="auto">
          <a:xfrm>
            <a:off x="8642350" y="6629400"/>
            <a:ext cx="501650" cy="214313"/>
          </a:xfrm>
          <a:prstGeom prst="rect">
            <a:avLst/>
          </a:prstGeom>
          <a:noFill/>
          <a:ln w="9525">
            <a:noFill/>
            <a:miter lim="800000"/>
            <a:headEnd/>
            <a:tailEnd/>
          </a:ln>
        </p:spPr>
        <p:txBody>
          <a:bodyPr wrap="none">
            <a:spAutoFit/>
          </a:bodyPr>
          <a:lstStyle/>
          <a:p>
            <a:r>
              <a:rPr lang="es-ES" sz="800" i="1">
                <a:solidFill>
                  <a:schemeClr val="bg1"/>
                </a:solidFill>
              </a:rPr>
              <a:t>M.M.G.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strVal val="4*#ppt_w"/>
                                          </p:val>
                                        </p:tav>
                                        <p:tav tm="100000">
                                          <p:val>
                                            <p:strVal val="#ppt_w"/>
                                          </p:val>
                                        </p:tav>
                                      </p:tavLst>
                                    </p:anim>
                                    <p:anim calcmode="lin" valueType="num">
                                      <p:cBhvr>
                                        <p:cTn id="8" dur="500" fill="hold"/>
                                        <p:tgtEl>
                                          <p:spTgt spid="1945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9460">
                                            <p:bg/>
                                          </p:spTgt>
                                        </p:tgtEl>
                                        <p:attrNameLst>
                                          <p:attrName>style.visibility</p:attrName>
                                        </p:attrNameLst>
                                      </p:cBhvr>
                                      <p:to>
                                        <p:strVal val="visible"/>
                                      </p:to>
                                    </p:set>
                                    <p:animEffect transition="in" filter="strips(downRight)">
                                      <p:cBhvr>
                                        <p:cTn id="12" dur="500"/>
                                        <p:tgtEl>
                                          <p:spTgt spid="19460">
                                            <p:bg/>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9460">
                                            <p:txEl>
                                              <p:pRg st="0" end="0"/>
                                            </p:txEl>
                                          </p:spTgt>
                                        </p:tgtEl>
                                        <p:attrNameLst>
                                          <p:attrName>style.visibility</p:attrName>
                                        </p:attrNameLst>
                                      </p:cBhvr>
                                      <p:to>
                                        <p:strVal val="visible"/>
                                      </p:to>
                                    </p:set>
                                    <p:animEffect transition="in" filter="strips(downRight)">
                                      <p:cBhvr>
                                        <p:cTn id="16" dur="500"/>
                                        <p:tgtEl>
                                          <p:spTgt spid="19460">
                                            <p:txEl>
                                              <p:pRg st="0" end="0"/>
                                            </p:txEl>
                                          </p:spTgt>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19460">
                                            <p:txEl>
                                              <p:pRg st="2" end="2"/>
                                            </p:txEl>
                                          </p:spTgt>
                                        </p:tgtEl>
                                        <p:attrNameLst>
                                          <p:attrName>style.visibility</p:attrName>
                                        </p:attrNameLst>
                                      </p:cBhvr>
                                      <p:to>
                                        <p:strVal val="visible"/>
                                      </p:to>
                                    </p:set>
                                    <p:animEffect transition="in" filter="strips(downRight)">
                                      <p:cBhvr>
                                        <p:cTn id="20" dur="500"/>
                                        <p:tgtEl>
                                          <p:spTgt spid="19460">
                                            <p:txEl>
                                              <p:pRg st="2" end="2"/>
                                            </p:txEl>
                                          </p:spTgt>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19460">
                                            <p:txEl>
                                              <p:pRg st="3" end="3"/>
                                            </p:txEl>
                                          </p:spTgt>
                                        </p:tgtEl>
                                        <p:attrNameLst>
                                          <p:attrName>style.visibility</p:attrName>
                                        </p:attrNameLst>
                                      </p:cBhvr>
                                      <p:to>
                                        <p:strVal val="visible"/>
                                      </p:to>
                                    </p:set>
                                    <p:animEffect transition="in" filter="strips(downRight)">
                                      <p:cBhvr>
                                        <p:cTn id="24" dur="500"/>
                                        <p:tgtEl>
                                          <p:spTgt spid="1946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9468"/>
                                        </p:tgtEl>
                                        <p:attrNameLst>
                                          <p:attrName>style.visibility</p:attrName>
                                        </p:attrNameLst>
                                      </p:cBhvr>
                                      <p:to>
                                        <p:strVal val="visible"/>
                                      </p:to>
                                    </p:set>
                                  </p:childTnLst>
                                </p:cTn>
                              </p:par>
                            </p:childTnLst>
                          </p:cTn>
                        </p:par>
                        <p:par>
                          <p:cTn id="29" fill="hold">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19462">
                                            <p:bg/>
                                          </p:spTgt>
                                        </p:tgtEl>
                                        <p:attrNameLst>
                                          <p:attrName>style.visibility</p:attrName>
                                        </p:attrNameLst>
                                      </p:cBhvr>
                                      <p:to>
                                        <p:strVal val="visible"/>
                                      </p:to>
                                    </p:set>
                                    <p:animEffect transition="in" filter="strips(downRight)">
                                      <p:cBhvr>
                                        <p:cTn id="32" dur="500"/>
                                        <p:tgtEl>
                                          <p:spTgt spid="19462">
                                            <p:bg/>
                                          </p:spTgt>
                                        </p:tgtEl>
                                      </p:cBhvr>
                                    </p:animEffect>
                                  </p:childTnLst>
                                </p:cTn>
                              </p:par>
                            </p:childTnLst>
                          </p:cTn>
                        </p:par>
                        <p:par>
                          <p:cTn id="33" fill="hold">
                            <p:stCondLst>
                              <p:cond delay="1000"/>
                            </p:stCondLst>
                            <p:childTnLst>
                              <p:par>
                                <p:cTn id="34" presetID="18" presetClass="entr" presetSubtype="6" fill="hold" grpId="0" nodeType="afterEffect">
                                  <p:stCondLst>
                                    <p:cond delay="0"/>
                                  </p:stCondLst>
                                  <p:childTnLst>
                                    <p:set>
                                      <p:cBhvr>
                                        <p:cTn id="35" dur="1" fill="hold">
                                          <p:stCondLst>
                                            <p:cond delay="0"/>
                                          </p:stCondLst>
                                        </p:cTn>
                                        <p:tgtEl>
                                          <p:spTgt spid="19462">
                                            <p:txEl>
                                              <p:pRg st="0" end="0"/>
                                            </p:txEl>
                                          </p:spTgt>
                                        </p:tgtEl>
                                        <p:attrNameLst>
                                          <p:attrName>style.visibility</p:attrName>
                                        </p:attrNameLst>
                                      </p:cBhvr>
                                      <p:to>
                                        <p:strVal val="visible"/>
                                      </p:to>
                                    </p:set>
                                    <p:animEffect transition="in" filter="strips(downRight)">
                                      <p:cBhvr>
                                        <p:cTn id="36" dur="500"/>
                                        <p:tgtEl>
                                          <p:spTgt spid="19462">
                                            <p:txEl>
                                              <p:pRg st="0" end="0"/>
                                            </p:txEl>
                                          </p:spTgt>
                                        </p:tgtEl>
                                      </p:cBhvr>
                                    </p:animEffect>
                                  </p:childTnLst>
                                </p:cTn>
                              </p:par>
                            </p:childTnLst>
                          </p:cTn>
                        </p:par>
                        <p:par>
                          <p:cTn id="37" fill="hold">
                            <p:stCondLst>
                              <p:cond delay="1500"/>
                            </p:stCondLst>
                            <p:childTnLst>
                              <p:par>
                                <p:cTn id="38" presetID="18" presetClass="entr" presetSubtype="6" fill="hold" grpId="0" nodeType="afterEffect">
                                  <p:stCondLst>
                                    <p:cond delay="0"/>
                                  </p:stCondLst>
                                  <p:childTnLst>
                                    <p:set>
                                      <p:cBhvr>
                                        <p:cTn id="39" dur="1" fill="hold">
                                          <p:stCondLst>
                                            <p:cond delay="0"/>
                                          </p:stCondLst>
                                        </p:cTn>
                                        <p:tgtEl>
                                          <p:spTgt spid="19462">
                                            <p:txEl>
                                              <p:pRg st="1" end="1"/>
                                            </p:txEl>
                                          </p:spTgt>
                                        </p:tgtEl>
                                        <p:attrNameLst>
                                          <p:attrName>style.visibility</p:attrName>
                                        </p:attrNameLst>
                                      </p:cBhvr>
                                      <p:to>
                                        <p:strVal val="visible"/>
                                      </p:to>
                                    </p:set>
                                    <p:animEffect transition="in" filter="strips(downRight)">
                                      <p:cBhvr>
                                        <p:cTn id="40" dur="500"/>
                                        <p:tgtEl>
                                          <p:spTgt spid="19462">
                                            <p:txEl>
                                              <p:pRg st="1" end="1"/>
                                            </p:txEl>
                                          </p:spTgt>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19462">
                                            <p:txEl>
                                              <p:pRg st="2" end="2"/>
                                            </p:txEl>
                                          </p:spTgt>
                                        </p:tgtEl>
                                        <p:attrNameLst>
                                          <p:attrName>style.visibility</p:attrName>
                                        </p:attrNameLst>
                                      </p:cBhvr>
                                      <p:to>
                                        <p:strVal val="visible"/>
                                      </p:to>
                                    </p:set>
                                    <p:animEffect transition="in" filter="strips(downRight)">
                                      <p:cBhvr>
                                        <p:cTn id="44" dur="500"/>
                                        <p:tgtEl>
                                          <p:spTgt spid="19462">
                                            <p:txEl>
                                              <p:pRg st="2" end="2"/>
                                            </p:txEl>
                                          </p:spTgt>
                                        </p:tgtEl>
                                      </p:cBhvr>
                                    </p:animEffect>
                                  </p:childTnLst>
                                </p:cTn>
                              </p:par>
                            </p:childTnLst>
                          </p:cTn>
                        </p:par>
                        <p:par>
                          <p:cTn id="45" fill="hold">
                            <p:stCondLst>
                              <p:cond delay="2500"/>
                            </p:stCondLst>
                            <p:childTnLst>
                              <p:par>
                                <p:cTn id="46" presetID="18" presetClass="entr" presetSubtype="6" fill="hold" grpId="0" nodeType="afterEffect">
                                  <p:stCondLst>
                                    <p:cond delay="0"/>
                                  </p:stCondLst>
                                  <p:childTnLst>
                                    <p:set>
                                      <p:cBhvr>
                                        <p:cTn id="47" dur="1" fill="hold">
                                          <p:stCondLst>
                                            <p:cond delay="0"/>
                                          </p:stCondLst>
                                        </p:cTn>
                                        <p:tgtEl>
                                          <p:spTgt spid="19462">
                                            <p:txEl>
                                              <p:pRg st="3" end="3"/>
                                            </p:txEl>
                                          </p:spTgt>
                                        </p:tgtEl>
                                        <p:attrNameLst>
                                          <p:attrName>style.visibility</p:attrName>
                                        </p:attrNameLst>
                                      </p:cBhvr>
                                      <p:to>
                                        <p:strVal val="visible"/>
                                      </p:to>
                                    </p:set>
                                    <p:animEffect transition="in" filter="strips(downRight)">
                                      <p:cBhvr>
                                        <p:cTn id="48" dur="500"/>
                                        <p:tgtEl>
                                          <p:spTgt spid="19462">
                                            <p:txEl>
                                              <p:pRg st="3" end="3"/>
                                            </p:txEl>
                                          </p:spTgt>
                                        </p:tgtEl>
                                      </p:cBhvr>
                                    </p:animEffect>
                                  </p:childTnLst>
                                </p:cTn>
                              </p:par>
                            </p:childTnLst>
                          </p:cTn>
                        </p:par>
                        <p:par>
                          <p:cTn id="49" fill="hold">
                            <p:stCondLst>
                              <p:cond delay="3000"/>
                            </p:stCondLst>
                            <p:childTnLst>
                              <p:par>
                                <p:cTn id="50" presetID="18" presetClass="entr" presetSubtype="6" fill="hold" grpId="0" nodeType="afterEffect">
                                  <p:stCondLst>
                                    <p:cond delay="0"/>
                                  </p:stCondLst>
                                  <p:childTnLst>
                                    <p:set>
                                      <p:cBhvr>
                                        <p:cTn id="51" dur="1" fill="hold">
                                          <p:stCondLst>
                                            <p:cond delay="0"/>
                                          </p:stCondLst>
                                        </p:cTn>
                                        <p:tgtEl>
                                          <p:spTgt spid="19462">
                                            <p:txEl>
                                              <p:pRg st="4" end="4"/>
                                            </p:txEl>
                                          </p:spTgt>
                                        </p:tgtEl>
                                        <p:attrNameLst>
                                          <p:attrName>style.visibility</p:attrName>
                                        </p:attrNameLst>
                                      </p:cBhvr>
                                      <p:to>
                                        <p:strVal val="visible"/>
                                      </p:to>
                                    </p:set>
                                    <p:animEffect transition="in" filter="strips(downRight)">
                                      <p:cBhvr>
                                        <p:cTn id="52" dur="500"/>
                                        <p:tgtEl>
                                          <p:spTgt spid="1946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19469"/>
                                        </p:tgtEl>
                                        <p:attrNameLst>
                                          <p:attrName>style.visibility</p:attrName>
                                        </p:attrNameLst>
                                      </p:cBhvr>
                                      <p:to>
                                        <p:strVal val="visible"/>
                                      </p:to>
                                    </p:set>
                                  </p:childTnLst>
                                </p:cTn>
                              </p:par>
                            </p:childTnLst>
                          </p:cTn>
                        </p:par>
                        <p:par>
                          <p:cTn id="57" fill="hold">
                            <p:stCondLst>
                              <p:cond delay="500"/>
                            </p:stCondLst>
                            <p:childTnLst>
                              <p:par>
                                <p:cTn id="58" presetID="18" presetClass="entr" presetSubtype="6" fill="hold" grpId="0" nodeType="afterEffect">
                                  <p:stCondLst>
                                    <p:cond delay="0"/>
                                  </p:stCondLst>
                                  <p:childTnLst>
                                    <p:set>
                                      <p:cBhvr>
                                        <p:cTn id="59" dur="1" fill="hold">
                                          <p:stCondLst>
                                            <p:cond delay="0"/>
                                          </p:stCondLst>
                                        </p:cTn>
                                        <p:tgtEl>
                                          <p:spTgt spid="19467">
                                            <p:bg/>
                                          </p:spTgt>
                                        </p:tgtEl>
                                        <p:attrNameLst>
                                          <p:attrName>style.visibility</p:attrName>
                                        </p:attrNameLst>
                                      </p:cBhvr>
                                      <p:to>
                                        <p:strVal val="visible"/>
                                      </p:to>
                                    </p:set>
                                    <p:animEffect transition="in" filter="strips(downRight)">
                                      <p:cBhvr>
                                        <p:cTn id="60" dur="500"/>
                                        <p:tgtEl>
                                          <p:spTgt spid="19467">
                                            <p:bg/>
                                          </p:spTgt>
                                        </p:tgtEl>
                                      </p:cBhvr>
                                    </p:animEffect>
                                  </p:childTnLst>
                                </p:cTn>
                              </p:par>
                            </p:childTnLst>
                          </p:cTn>
                        </p:par>
                        <p:par>
                          <p:cTn id="61" fill="hold">
                            <p:stCondLst>
                              <p:cond delay="1000"/>
                            </p:stCondLst>
                            <p:childTnLst>
                              <p:par>
                                <p:cTn id="62" presetID="18" presetClass="entr" presetSubtype="6" fill="hold" grpId="0" nodeType="afterEffect">
                                  <p:stCondLst>
                                    <p:cond delay="0"/>
                                  </p:stCondLst>
                                  <p:childTnLst>
                                    <p:set>
                                      <p:cBhvr>
                                        <p:cTn id="63" dur="1" fill="hold">
                                          <p:stCondLst>
                                            <p:cond delay="0"/>
                                          </p:stCondLst>
                                        </p:cTn>
                                        <p:tgtEl>
                                          <p:spTgt spid="19467">
                                            <p:txEl>
                                              <p:pRg st="0" end="0"/>
                                            </p:txEl>
                                          </p:spTgt>
                                        </p:tgtEl>
                                        <p:attrNameLst>
                                          <p:attrName>style.visibility</p:attrName>
                                        </p:attrNameLst>
                                      </p:cBhvr>
                                      <p:to>
                                        <p:strVal val="visible"/>
                                      </p:to>
                                    </p:set>
                                    <p:animEffect transition="in" filter="strips(downRight)">
                                      <p:cBhvr>
                                        <p:cTn id="64" dur="500"/>
                                        <p:tgtEl>
                                          <p:spTgt spid="19467">
                                            <p:txEl>
                                              <p:pRg st="0" end="0"/>
                                            </p:txEl>
                                          </p:spTgt>
                                        </p:tgtEl>
                                      </p:cBhvr>
                                    </p:animEffect>
                                  </p:childTnLst>
                                </p:cTn>
                              </p:par>
                            </p:childTnLst>
                          </p:cTn>
                        </p:par>
                        <p:par>
                          <p:cTn id="65" fill="hold">
                            <p:stCondLst>
                              <p:cond delay="1500"/>
                            </p:stCondLst>
                            <p:childTnLst>
                              <p:par>
                                <p:cTn id="66" presetID="18" presetClass="entr" presetSubtype="6" fill="hold" grpId="0" nodeType="afterEffect">
                                  <p:stCondLst>
                                    <p:cond delay="0"/>
                                  </p:stCondLst>
                                  <p:childTnLst>
                                    <p:set>
                                      <p:cBhvr>
                                        <p:cTn id="67" dur="1" fill="hold">
                                          <p:stCondLst>
                                            <p:cond delay="0"/>
                                          </p:stCondLst>
                                        </p:cTn>
                                        <p:tgtEl>
                                          <p:spTgt spid="19467">
                                            <p:txEl>
                                              <p:pRg st="1" end="1"/>
                                            </p:txEl>
                                          </p:spTgt>
                                        </p:tgtEl>
                                        <p:attrNameLst>
                                          <p:attrName>style.visibility</p:attrName>
                                        </p:attrNameLst>
                                      </p:cBhvr>
                                      <p:to>
                                        <p:strVal val="visible"/>
                                      </p:to>
                                    </p:set>
                                    <p:animEffect transition="in" filter="strips(downRight)">
                                      <p:cBhvr>
                                        <p:cTn id="68" dur="500"/>
                                        <p:tgtEl>
                                          <p:spTgt spid="19467">
                                            <p:txEl>
                                              <p:pRg st="1" end="1"/>
                                            </p:txEl>
                                          </p:spTgt>
                                        </p:tgtEl>
                                      </p:cBhvr>
                                    </p:animEffect>
                                  </p:childTnLst>
                                </p:cTn>
                              </p:par>
                            </p:childTnLst>
                          </p:cTn>
                        </p:par>
                        <p:par>
                          <p:cTn id="69" fill="hold">
                            <p:stCondLst>
                              <p:cond delay="2000"/>
                            </p:stCondLst>
                            <p:childTnLst>
                              <p:par>
                                <p:cTn id="70" presetID="18" presetClass="entr" presetSubtype="6" fill="hold" grpId="0" nodeType="afterEffect">
                                  <p:stCondLst>
                                    <p:cond delay="0"/>
                                  </p:stCondLst>
                                  <p:childTnLst>
                                    <p:set>
                                      <p:cBhvr>
                                        <p:cTn id="71" dur="1" fill="hold">
                                          <p:stCondLst>
                                            <p:cond delay="0"/>
                                          </p:stCondLst>
                                        </p:cTn>
                                        <p:tgtEl>
                                          <p:spTgt spid="19467">
                                            <p:txEl>
                                              <p:pRg st="2" end="2"/>
                                            </p:txEl>
                                          </p:spTgt>
                                        </p:tgtEl>
                                        <p:attrNameLst>
                                          <p:attrName>style.visibility</p:attrName>
                                        </p:attrNameLst>
                                      </p:cBhvr>
                                      <p:to>
                                        <p:strVal val="visible"/>
                                      </p:to>
                                    </p:set>
                                    <p:animEffect transition="in" filter="strips(downRight)">
                                      <p:cBhvr>
                                        <p:cTn id="72" dur="500"/>
                                        <p:tgtEl>
                                          <p:spTgt spid="19467">
                                            <p:txEl>
                                              <p:pRg st="2" end="2"/>
                                            </p:txEl>
                                          </p:spTgt>
                                        </p:tgtEl>
                                      </p:cBhvr>
                                    </p:animEffect>
                                  </p:childTnLst>
                                </p:cTn>
                              </p:par>
                            </p:childTnLst>
                          </p:cTn>
                        </p:par>
                        <p:par>
                          <p:cTn id="73" fill="hold">
                            <p:stCondLst>
                              <p:cond delay="2500"/>
                            </p:stCondLst>
                            <p:childTnLst>
                              <p:par>
                                <p:cTn id="74" presetID="18" presetClass="entr" presetSubtype="6" fill="hold" grpId="0" nodeType="afterEffect">
                                  <p:stCondLst>
                                    <p:cond delay="0"/>
                                  </p:stCondLst>
                                  <p:childTnLst>
                                    <p:set>
                                      <p:cBhvr>
                                        <p:cTn id="75" dur="1" fill="hold">
                                          <p:stCondLst>
                                            <p:cond delay="0"/>
                                          </p:stCondLst>
                                        </p:cTn>
                                        <p:tgtEl>
                                          <p:spTgt spid="19467">
                                            <p:txEl>
                                              <p:pRg st="3" end="3"/>
                                            </p:txEl>
                                          </p:spTgt>
                                        </p:tgtEl>
                                        <p:attrNameLst>
                                          <p:attrName>style.visibility</p:attrName>
                                        </p:attrNameLst>
                                      </p:cBhvr>
                                      <p:to>
                                        <p:strVal val="visible"/>
                                      </p:to>
                                    </p:set>
                                    <p:animEffect transition="in" filter="strips(downRight)">
                                      <p:cBhvr>
                                        <p:cTn id="76" dur="500"/>
                                        <p:tgtEl>
                                          <p:spTgt spid="19467">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9470"/>
                                        </p:tgtEl>
                                        <p:attrNameLst>
                                          <p:attrName>style.visibility</p:attrName>
                                        </p:attrNameLst>
                                      </p:cBhvr>
                                      <p:to>
                                        <p:strVal val="visible"/>
                                      </p:to>
                                    </p:set>
                                  </p:childTnLst>
                                </p:cTn>
                              </p:par>
                            </p:childTnLst>
                          </p:cTn>
                        </p:par>
                        <p:par>
                          <p:cTn id="81" fill="hold">
                            <p:stCondLst>
                              <p:cond delay="500"/>
                            </p:stCondLst>
                            <p:childTnLst>
                              <p:par>
                                <p:cTn id="82" presetID="18" presetClass="entr" presetSubtype="6" fill="hold" grpId="0" nodeType="afterEffect">
                                  <p:stCondLst>
                                    <p:cond delay="0"/>
                                  </p:stCondLst>
                                  <p:childTnLst>
                                    <p:set>
                                      <p:cBhvr>
                                        <p:cTn id="83" dur="1" fill="hold">
                                          <p:stCondLst>
                                            <p:cond delay="0"/>
                                          </p:stCondLst>
                                        </p:cTn>
                                        <p:tgtEl>
                                          <p:spTgt spid="19465">
                                            <p:bg/>
                                          </p:spTgt>
                                        </p:tgtEl>
                                        <p:attrNameLst>
                                          <p:attrName>style.visibility</p:attrName>
                                        </p:attrNameLst>
                                      </p:cBhvr>
                                      <p:to>
                                        <p:strVal val="visible"/>
                                      </p:to>
                                    </p:set>
                                    <p:animEffect transition="in" filter="strips(downRight)">
                                      <p:cBhvr>
                                        <p:cTn id="84" dur="500"/>
                                        <p:tgtEl>
                                          <p:spTgt spid="19465">
                                            <p:bg/>
                                          </p:spTgt>
                                        </p:tgtEl>
                                      </p:cBhvr>
                                    </p:animEffect>
                                  </p:childTnLst>
                                </p:cTn>
                              </p:par>
                            </p:childTnLst>
                          </p:cTn>
                        </p:par>
                        <p:par>
                          <p:cTn id="85" fill="hold">
                            <p:stCondLst>
                              <p:cond delay="1000"/>
                            </p:stCondLst>
                            <p:childTnLst>
                              <p:par>
                                <p:cTn id="86" presetID="18" presetClass="entr" presetSubtype="6" fill="hold" grpId="0" nodeType="afterEffect">
                                  <p:stCondLst>
                                    <p:cond delay="0"/>
                                  </p:stCondLst>
                                  <p:childTnLst>
                                    <p:set>
                                      <p:cBhvr>
                                        <p:cTn id="87" dur="1" fill="hold">
                                          <p:stCondLst>
                                            <p:cond delay="0"/>
                                          </p:stCondLst>
                                        </p:cTn>
                                        <p:tgtEl>
                                          <p:spTgt spid="19465">
                                            <p:txEl>
                                              <p:pRg st="0" end="0"/>
                                            </p:txEl>
                                          </p:spTgt>
                                        </p:tgtEl>
                                        <p:attrNameLst>
                                          <p:attrName>style.visibility</p:attrName>
                                        </p:attrNameLst>
                                      </p:cBhvr>
                                      <p:to>
                                        <p:strVal val="visible"/>
                                      </p:to>
                                    </p:set>
                                    <p:animEffect transition="in" filter="strips(downRight)">
                                      <p:cBhvr>
                                        <p:cTn id="88" dur="500"/>
                                        <p:tgtEl>
                                          <p:spTgt spid="19465">
                                            <p:txEl>
                                              <p:pRg st="0" end="0"/>
                                            </p:txEl>
                                          </p:spTgt>
                                        </p:tgtEl>
                                      </p:cBhvr>
                                    </p:animEffect>
                                  </p:childTnLst>
                                </p:cTn>
                              </p:par>
                            </p:childTnLst>
                          </p:cTn>
                        </p:par>
                        <p:par>
                          <p:cTn id="89" fill="hold">
                            <p:stCondLst>
                              <p:cond delay="1500"/>
                            </p:stCondLst>
                            <p:childTnLst>
                              <p:par>
                                <p:cTn id="90" presetID="18" presetClass="entr" presetSubtype="6" fill="hold" grpId="0" nodeType="afterEffect">
                                  <p:stCondLst>
                                    <p:cond delay="0"/>
                                  </p:stCondLst>
                                  <p:childTnLst>
                                    <p:set>
                                      <p:cBhvr>
                                        <p:cTn id="91" dur="1" fill="hold">
                                          <p:stCondLst>
                                            <p:cond delay="0"/>
                                          </p:stCondLst>
                                        </p:cTn>
                                        <p:tgtEl>
                                          <p:spTgt spid="19465">
                                            <p:txEl>
                                              <p:pRg st="1" end="1"/>
                                            </p:txEl>
                                          </p:spTgt>
                                        </p:tgtEl>
                                        <p:attrNameLst>
                                          <p:attrName>style.visibility</p:attrName>
                                        </p:attrNameLst>
                                      </p:cBhvr>
                                      <p:to>
                                        <p:strVal val="visible"/>
                                      </p:to>
                                    </p:set>
                                    <p:animEffect transition="in" filter="strips(downRight)">
                                      <p:cBhvr>
                                        <p:cTn id="92" dur="500"/>
                                        <p:tgtEl>
                                          <p:spTgt spid="19465">
                                            <p:txEl>
                                              <p:pRg st="1" end="1"/>
                                            </p:txEl>
                                          </p:spTgt>
                                        </p:tgtEl>
                                      </p:cBhvr>
                                    </p:animEffect>
                                  </p:childTnLst>
                                </p:cTn>
                              </p:par>
                            </p:childTnLst>
                          </p:cTn>
                        </p:par>
                        <p:par>
                          <p:cTn id="93" fill="hold">
                            <p:stCondLst>
                              <p:cond delay="2000"/>
                            </p:stCondLst>
                            <p:childTnLst>
                              <p:par>
                                <p:cTn id="94" presetID="18" presetClass="entr" presetSubtype="6" fill="hold" grpId="0" nodeType="afterEffect">
                                  <p:stCondLst>
                                    <p:cond delay="0"/>
                                  </p:stCondLst>
                                  <p:childTnLst>
                                    <p:set>
                                      <p:cBhvr>
                                        <p:cTn id="95" dur="1" fill="hold">
                                          <p:stCondLst>
                                            <p:cond delay="0"/>
                                          </p:stCondLst>
                                        </p:cTn>
                                        <p:tgtEl>
                                          <p:spTgt spid="19465">
                                            <p:txEl>
                                              <p:pRg st="2" end="2"/>
                                            </p:txEl>
                                          </p:spTgt>
                                        </p:tgtEl>
                                        <p:attrNameLst>
                                          <p:attrName>style.visibility</p:attrName>
                                        </p:attrNameLst>
                                      </p:cBhvr>
                                      <p:to>
                                        <p:strVal val="visible"/>
                                      </p:to>
                                    </p:set>
                                    <p:animEffect transition="in" filter="strips(downRight)">
                                      <p:cBhvr>
                                        <p:cTn id="96" dur="500"/>
                                        <p:tgtEl>
                                          <p:spTgt spid="19465">
                                            <p:txEl>
                                              <p:pRg st="2" end="2"/>
                                            </p:txEl>
                                          </p:spTgt>
                                        </p:tgtEl>
                                      </p:cBhvr>
                                    </p:animEffect>
                                  </p:childTnLst>
                                </p:cTn>
                              </p:par>
                            </p:childTnLst>
                          </p:cTn>
                        </p:par>
                        <p:par>
                          <p:cTn id="97" fill="hold">
                            <p:stCondLst>
                              <p:cond delay="2500"/>
                            </p:stCondLst>
                            <p:childTnLst>
                              <p:par>
                                <p:cTn id="98" presetID="18" presetClass="entr" presetSubtype="6" fill="hold" grpId="0" nodeType="afterEffect">
                                  <p:stCondLst>
                                    <p:cond delay="0"/>
                                  </p:stCondLst>
                                  <p:childTnLst>
                                    <p:set>
                                      <p:cBhvr>
                                        <p:cTn id="99" dur="1" fill="hold">
                                          <p:stCondLst>
                                            <p:cond delay="0"/>
                                          </p:stCondLst>
                                        </p:cTn>
                                        <p:tgtEl>
                                          <p:spTgt spid="19465">
                                            <p:txEl>
                                              <p:pRg st="4" end="4"/>
                                            </p:txEl>
                                          </p:spTgt>
                                        </p:tgtEl>
                                        <p:attrNameLst>
                                          <p:attrName>style.visibility</p:attrName>
                                        </p:attrNameLst>
                                      </p:cBhvr>
                                      <p:to>
                                        <p:strVal val="visible"/>
                                      </p:to>
                                    </p:set>
                                    <p:animEffect transition="in" filter="strips(downRight)">
                                      <p:cBhvr>
                                        <p:cTn id="100" dur="500"/>
                                        <p:tgtEl>
                                          <p:spTgt spid="19465">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32" fill="hold" nodeType="clickEffect">
                                  <p:stCondLst>
                                    <p:cond delay="0"/>
                                  </p:stCondLst>
                                  <p:childTnLst>
                                    <p:set>
                                      <p:cBhvr>
                                        <p:cTn id="104" dur="1" fill="hold">
                                          <p:stCondLst>
                                            <p:cond delay="0"/>
                                          </p:stCondLst>
                                        </p:cTn>
                                        <p:tgtEl>
                                          <p:spTgt spid="19471"/>
                                        </p:tgtEl>
                                        <p:attrNameLst>
                                          <p:attrName>style.visibility</p:attrName>
                                        </p:attrNameLst>
                                      </p:cBhvr>
                                      <p:to>
                                        <p:strVal val="visible"/>
                                      </p:to>
                                    </p:set>
                                    <p:animEffect transition="in" filter="box(out)">
                                      <p:cBhvr>
                                        <p:cTn id="105" dur="500"/>
                                        <p:tgtEl>
                                          <p:spTgt spid="19471"/>
                                        </p:tgtEl>
                                      </p:cBhvr>
                                    </p:animEffect>
                                  </p:childTnLst>
                                </p:cTn>
                              </p:par>
                            </p:childTnLst>
                          </p:cTn>
                        </p:par>
                        <p:par>
                          <p:cTn id="106" fill="hold">
                            <p:stCondLst>
                              <p:cond delay="500"/>
                            </p:stCondLst>
                            <p:childTnLst>
                              <p:par>
                                <p:cTn id="107" presetID="18" presetClass="entr" presetSubtype="6" fill="hold" grpId="0" nodeType="afterEffect">
                                  <p:stCondLst>
                                    <p:cond delay="0"/>
                                  </p:stCondLst>
                                  <p:childTnLst>
                                    <p:set>
                                      <p:cBhvr>
                                        <p:cTn id="108" dur="1" fill="hold">
                                          <p:stCondLst>
                                            <p:cond delay="0"/>
                                          </p:stCondLst>
                                        </p:cTn>
                                        <p:tgtEl>
                                          <p:spTgt spid="19477">
                                            <p:txEl>
                                              <p:pRg st="0" end="0"/>
                                            </p:txEl>
                                          </p:spTgt>
                                        </p:tgtEl>
                                        <p:attrNameLst>
                                          <p:attrName>style.visibility</p:attrName>
                                        </p:attrNameLst>
                                      </p:cBhvr>
                                      <p:to>
                                        <p:strVal val="visible"/>
                                      </p:to>
                                    </p:set>
                                    <p:animEffect transition="in" filter="strips(downRight)">
                                      <p:cBhvr>
                                        <p:cTn id="109" dur="500"/>
                                        <p:tgtEl>
                                          <p:spTgt spid="19477">
                                            <p:txEl>
                                              <p:pRg st="0" end="0"/>
                                            </p:txEl>
                                          </p:spTgt>
                                        </p:tgtEl>
                                      </p:cBhvr>
                                    </p:animEffect>
                                  </p:childTnLst>
                                </p:cTn>
                              </p:par>
                            </p:childTnLst>
                          </p:cTn>
                        </p:par>
                        <p:par>
                          <p:cTn id="110" fill="hold">
                            <p:stCondLst>
                              <p:cond delay="1000"/>
                            </p:stCondLst>
                            <p:childTnLst>
                              <p:par>
                                <p:cTn id="111" presetID="18" presetClass="entr" presetSubtype="6" fill="hold" grpId="0" nodeType="afterEffect">
                                  <p:stCondLst>
                                    <p:cond delay="0"/>
                                  </p:stCondLst>
                                  <p:childTnLst>
                                    <p:set>
                                      <p:cBhvr>
                                        <p:cTn id="112" dur="1" fill="hold">
                                          <p:stCondLst>
                                            <p:cond delay="0"/>
                                          </p:stCondLst>
                                        </p:cTn>
                                        <p:tgtEl>
                                          <p:spTgt spid="19477">
                                            <p:txEl>
                                              <p:pRg st="1" end="1"/>
                                            </p:txEl>
                                          </p:spTgt>
                                        </p:tgtEl>
                                        <p:attrNameLst>
                                          <p:attrName>style.visibility</p:attrName>
                                        </p:attrNameLst>
                                      </p:cBhvr>
                                      <p:to>
                                        <p:strVal val="visible"/>
                                      </p:to>
                                    </p:set>
                                    <p:animEffect transition="in" filter="strips(downRight)">
                                      <p:cBhvr>
                                        <p:cTn id="113" dur="500"/>
                                        <p:tgtEl>
                                          <p:spTgt spid="19477">
                                            <p:txEl>
                                              <p:pRg st="1" end="1"/>
                                            </p:txEl>
                                          </p:spTgt>
                                        </p:tgtEl>
                                      </p:cBhvr>
                                    </p:animEffect>
                                  </p:childTnLst>
                                </p:cTn>
                              </p:par>
                            </p:childTnLst>
                          </p:cTn>
                        </p:par>
                        <p:par>
                          <p:cTn id="114" fill="hold">
                            <p:stCondLst>
                              <p:cond delay="1500"/>
                            </p:stCondLst>
                            <p:childTnLst>
                              <p:par>
                                <p:cTn id="115" presetID="18" presetClass="entr" presetSubtype="6" fill="hold" grpId="0" nodeType="afterEffect">
                                  <p:stCondLst>
                                    <p:cond delay="0"/>
                                  </p:stCondLst>
                                  <p:childTnLst>
                                    <p:set>
                                      <p:cBhvr>
                                        <p:cTn id="116" dur="1" fill="hold">
                                          <p:stCondLst>
                                            <p:cond delay="0"/>
                                          </p:stCondLst>
                                        </p:cTn>
                                        <p:tgtEl>
                                          <p:spTgt spid="19477">
                                            <p:txEl>
                                              <p:pRg st="2" end="2"/>
                                            </p:txEl>
                                          </p:spTgt>
                                        </p:tgtEl>
                                        <p:attrNameLst>
                                          <p:attrName>style.visibility</p:attrName>
                                        </p:attrNameLst>
                                      </p:cBhvr>
                                      <p:to>
                                        <p:strVal val="visible"/>
                                      </p:to>
                                    </p:set>
                                    <p:animEffect transition="in" filter="strips(downRight)">
                                      <p:cBhvr>
                                        <p:cTn id="117" dur="500"/>
                                        <p:tgtEl>
                                          <p:spTgt spid="19477">
                                            <p:txEl>
                                              <p:pRg st="2" end="2"/>
                                            </p:txEl>
                                          </p:spTgt>
                                        </p:tgtEl>
                                      </p:cBhvr>
                                    </p:animEffect>
                                  </p:childTnLst>
                                </p:cTn>
                              </p:par>
                            </p:childTnLst>
                          </p:cTn>
                        </p:par>
                        <p:par>
                          <p:cTn id="118" fill="hold">
                            <p:stCondLst>
                              <p:cond delay="2000"/>
                            </p:stCondLst>
                            <p:childTnLst>
                              <p:par>
                                <p:cTn id="119" presetID="18" presetClass="entr" presetSubtype="6" fill="hold" grpId="0" nodeType="afterEffect">
                                  <p:stCondLst>
                                    <p:cond delay="0"/>
                                  </p:stCondLst>
                                  <p:childTnLst>
                                    <p:set>
                                      <p:cBhvr>
                                        <p:cTn id="120" dur="1" fill="hold">
                                          <p:stCondLst>
                                            <p:cond delay="0"/>
                                          </p:stCondLst>
                                        </p:cTn>
                                        <p:tgtEl>
                                          <p:spTgt spid="19477">
                                            <p:txEl>
                                              <p:pRg st="3" end="3"/>
                                            </p:txEl>
                                          </p:spTgt>
                                        </p:tgtEl>
                                        <p:attrNameLst>
                                          <p:attrName>style.visibility</p:attrName>
                                        </p:attrNameLst>
                                      </p:cBhvr>
                                      <p:to>
                                        <p:strVal val="visible"/>
                                      </p:to>
                                    </p:set>
                                    <p:animEffect transition="in" filter="strips(downRight)">
                                      <p:cBhvr>
                                        <p:cTn id="121" dur="500"/>
                                        <p:tgtEl>
                                          <p:spTgt spid="19477">
                                            <p:txEl>
                                              <p:pRg st="3" end="3"/>
                                            </p:txEl>
                                          </p:spTgt>
                                        </p:tgtEl>
                                      </p:cBhvr>
                                    </p:animEffect>
                                  </p:childTnLst>
                                </p:cTn>
                              </p:par>
                            </p:childTnLst>
                          </p:cTn>
                        </p:par>
                        <p:par>
                          <p:cTn id="122" fill="hold">
                            <p:stCondLst>
                              <p:cond delay="2500"/>
                            </p:stCondLst>
                            <p:childTnLst>
                              <p:par>
                                <p:cTn id="123" presetID="18" presetClass="entr" presetSubtype="6" fill="hold" grpId="0" nodeType="afterEffect">
                                  <p:stCondLst>
                                    <p:cond delay="0"/>
                                  </p:stCondLst>
                                  <p:childTnLst>
                                    <p:set>
                                      <p:cBhvr>
                                        <p:cTn id="124" dur="1" fill="hold">
                                          <p:stCondLst>
                                            <p:cond delay="0"/>
                                          </p:stCondLst>
                                        </p:cTn>
                                        <p:tgtEl>
                                          <p:spTgt spid="19477">
                                            <p:txEl>
                                              <p:pRg st="4" end="4"/>
                                            </p:txEl>
                                          </p:spTgt>
                                        </p:tgtEl>
                                        <p:attrNameLst>
                                          <p:attrName>style.visibility</p:attrName>
                                        </p:attrNameLst>
                                      </p:cBhvr>
                                      <p:to>
                                        <p:strVal val="visible"/>
                                      </p:to>
                                    </p:set>
                                    <p:animEffect transition="in" filter="strips(downRight)">
                                      <p:cBhvr>
                                        <p:cTn id="125" dur="500"/>
                                        <p:tgtEl>
                                          <p:spTgt spid="19477">
                                            <p:txEl>
                                              <p:pRg st="4" end="4"/>
                                            </p:txEl>
                                          </p:spTgt>
                                        </p:tgtEl>
                                      </p:cBhvr>
                                    </p:animEffect>
                                  </p:childTnLst>
                                </p:cTn>
                              </p:par>
                            </p:childTnLst>
                          </p:cTn>
                        </p:par>
                        <p:par>
                          <p:cTn id="126" fill="hold">
                            <p:stCondLst>
                              <p:cond delay="3000"/>
                            </p:stCondLst>
                            <p:childTnLst>
                              <p:par>
                                <p:cTn id="127" presetID="18" presetClass="entr" presetSubtype="3" fill="hold" grpId="0" nodeType="afterEffect">
                                  <p:stCondLst>
                                    <p:cond delay="0"/>
                                  </p:stCondLst>
                                  <p:childTnLst>
                                    <p:set>
                                      <p:cBhvr>
                                        <p:cTn id="128" dur="1" fill="hold">
                                          <p:stCondLst>
                                            <p:cond delay="0"/>
                                          </p:stCondLst>
                                        </p:cTn>
                                        <p:tgtEl>
                                          <p:spTgt spid="19480">
                                            <p:txEl>
                                              <p:pRg st="0" end="0"/>
                                            </p:txEl>
                                          </p:spTgt>
                                        </p:tgtEl>
                                        <p:attrNameLst>
                                          <p:attrName>style.visibility</p:attrName>
                                        </p:attrNameLst>
                                      </p:cBhvr>
                                      <p:to>
                                        <p:strVal val="visible"/>
                                      </p:to>
                                    </p:set>
                                    <p:animEffect transition="in" filter="strips(upRight)">
                                      <p:cBhvr>
                                        <p:cTn id="129" dur="500"/>
                                        <p:tgtEl>
                                          <p:spTgt spid="19480">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ntr" presetSubtype="32" fill="hold" nodeType="clickEffect">
                                  <p:stCondLst>
                                    <p:cond delay="0"/>
                                  </p:stCondLst>
                                  <p:childTnLst>
                                    <p:set>
                                      <p:cBhvr>
                                        <p:cTn id="133" dur="1" fill="hold">
                                          <p:stCondLst>
                                            <p:cond delay="0"/>
                                          </p:stCondLst>
                                        </p:cTn>
                                        <p:tgtEl>
                                          <p:spTgt spid="19473"/>
                                        </p:tgtEl>
                                        <p:attrNameLst>
                                          <p:attrName>style.visibility</p:attrName>
                                        </p:attrNameLst>
                                      </p:cBhvr>
                                      <p:to>
                                        <p:strVal val="visible"/>
                                      </p:to>
                                    </p:set>
                                    <p:animEffect transition="in" filter="box(out)">
                                      <p:cBhvr>
                                        <p:cTn id="134" dur="500"/>
                                        <p:tgtEl>
                                          <p:spTgt spid="19473"/>
                                        </p:tgtEl>
                                      </p:cBhvr>
                                    </p:animEffect>
                                  </p:childTnLst>
                                </p:cTn>
                              </p:par>
                            </p:childTnLst>
                          </p:cTn>
                        </p:par>
                        <p:par>
                          <p:cTn id="135" fill="hold">
                            <p:stCondLst>
                              <p:cond delay="500"/>
                            </p:stCondLst>
                            <p:childTnLst>
                              <p:par>
                                <p:cTn id="136" presetID="18" presetClass="entr" presetSubtype="6" fill="hold" grpId="0" nodeType="afterEffect">
                                  <p:stCondLst>
                                    <p:cond delay="0"/>
                                  </p:stCondLst>
                                  <p:childTnLst>
                                    <p:set>
                                      <p:cBhvr>
                                        <p:cTn id="137" dur="1" fill="hold">
                                          <p:stCondLst>
                                            <p:cond delay="0"/>
                                          </p:stCondLst>
                                        </p:cTn>
                                        <p:tgtEl>
                                          <p:spTgt spid="19478">
                                            <p:txEl>
                                              <p:pRg st="0" end="0"/>
                                            </p:txEl>
                                          </p:spTgt>
                                        </p:tgtEl>
                                        <p:attrNameLst>
                                          <p:attrName>style.visibility</p:attrName>
                                        </p:attrNameLst>
                                      </p:cBhvr>
                                      <p:to>
                                        <p:strVal val="visible"/>
                                      </p:to>
                                    </p:set>
                                    <p:animEffect transition="in" filter="strips(downRight)">
                                      <p:cBhvr>
                                        <p:cTn id="138" dur="500"/>
                                        <p:tgtEl>
                                          <p:spTgt spid="19478">
                                            <p:txEl>
                                              <p:pRg st="0" end="0"/>
                                            </p:txEl>
                                          </p:spTgt>
                                        </p:tgtEl>
                                      </p:cBhvr>
                                    </p:animEffect>
                                  </p:childTnLst>
                                </p:cTn>
                              </p:par>
                            </p:childTnLst>
                          </p:cTn>
                        </p:par>
                        <p:par>
                          <p:cTn id="139" fill="hold">
                            <p:stCondLst>
                              <p:cond delay="1000"/>
                            </p:stCondLst>
                            <p:childTnLst>
                              <p:par>
                                <p:cTn id="140" presetID="18" presetClass="entr" presetSubtype="6" fill="hold" grpId="0" nodeType="afterEffect">
                                  <p:stCondLst>
                                    <p:cond delay="0"/>
                                  </p:stCondLst>
                                  <p:childTnLst>
                                    <p:set>
                                      <p:cBhvr>
                                        <p:cTn id="141" dur="1" fill="hold">
                                          <p:stCondLst>
                                            <p:cond delay="0"/>
                                          </p:stCondLst>
                                        </p:cTn>
                                        <p:tgtEl>
                                          <p:spTgt spid="19478">
                                            <p:txEl>
                                              <p:pRg st="1" end="1"/>
                                            </p:txEl>
                                          </p:spTgt>
                                        </p:tgtEl>
                                        <p:attrNameLst>
                                          <p:attrName>style.visibility</p:attrName>
                                        </p:attrNameLst>
                                      </p:cBhvr>
                                      <p:to>
                                        <p:strVal val="visible"/>
                                      </p:to>
                                    </p:set>
                                    <p:animEffect transition="in" filter="strips(downRight)">
                                      <p:cBhvr>
                                        <p:cTn id="142" dur="500"/>
                                        <p:tgtEl>
                                          <p:spTgt spid="19478">
                                            <p:txEl>
                                              <p:pRg st="1" end="1"/>
                                            </p:txEl>
                                          </p:spTgt>
                                        </p:tgtEl>
                                      </p:cBhvr>
                                    </p:animEffect>
                                  </p:childTnLst>
                                </p:cTn>
                              </p:par>
                            </p:childTnLst>
                          </p:cTn>
                        </p:par>
                        <p:par>
                          <p:cTn id="143" fill="hold">
                            <p:stCondLst>
                              <p:cond delay="1500"/>
                            </p:stCondLst>
                            <p:childTnLst>
                              <p:par>
                                <p:cTn id="144" presetID="18" presetClass="entr" presetSubtype="6" fill="hold" grpId="0" nodeType="afterEffect">
                                  <p:stCondLst>
                                    <p:cond delay="0"/>
                                  </p:stCondLst>
                                  <p:childTnLst>
                                    <p:set>
                                      <p:cBhvr>
                                        <p:cTn id="145" dur="1" fill="hold">
                                          <p:stCondLst>
                                            <p:cond delay="0"/>
                                          </p:stCondLst>
                                        </p:cTn>
                                        <p:tgtEl>
                                          <p:spTgt spid="19478">
                                            <p:txEl>
                                              <p:pRg st="2" end="2"/>
                                            </p:txEl>
                                          </p:spTgt>
                                        </p:tgtEl>
                                        <p:attrNameLst>
                                          <p:attrName>style.visibility</p:attrName>
                                        </p:attrNameLst>
                                      </p:cBhvr>
                                      <p:to>
                                        <p:strVal val="visible"/>
                                      </p:to>
                                    </p:set>
                                    <p:animEffect transition="in" filter="strips(downRight)">
                                      <p:cBhvr>
                                        <p:cTn id="146" dur="500"/>
                                        <p:tgtEl>
                                          <p:spTgt spid="19478">
                                            <p:txEl>
                                              <p:pRg st="2" end="2"/>
                                            </p:txEl>
                                          </p:spTgt>
                                        </p:tgtEl>
                                      </p:cBhvr>
                                    </p:animEffect>
                                  </p:childTnLst>
                                </p:cTn>
                              </p:par>
                            </p:childTnLst>
                          </p:cTn>
                        </p:par>
                        <p:par>
                          <p:cTn id="147" fill="hold">
                            <p:stCondLst>
                              <p:cond delay="2000"/>
                            </p:stCondLst>
                            <p:childTnLst>
                              <p:par>
                                <p:cTn id="148" presetID="18" presetClass="entr" presetSubtype="6" fill="hold" grpId="0" nodeType="afterEffect">
                                  <p:stCondLst>
                                    <p:cond delay="0"/>
                                  </p:stCondLst>
                                  <p:childTnLst>
                                    <p:set>
                                      <p:cBhvr>
                                        <p:cTn id="149" dur="1" fill="hold">
                                          <p:stCondLst>
                                            <p:cond delay="0"/>
                                          </p:stCondLst>
                                        </p:cTn>
                                        <p:tgtEl>
                                          <p:spTgt spid="19478">
                                            <p:txEl>
                                              <p:pRg st="3" end="3"/>
                                            </p:txEl>
                                          </p:spTgt>
                                        </p:tgtEl>
                                        <p:attrNameLst>
                                          <p:attrName>style.visibility</p:attrName>
                                        </p:attrNameLst>
                                      </p:cBhvr>
                                      <p:to>
                                        <p:strVal val="visible"/>
                                      </p:to>
                                    </p:set>
                                    <p:animEffect transition="in" filter="strips(downRight)">
                                      <p:cBhvr>
                                        <p:cTn id="150" dur="500"/>
                                        <p:tgtEl>
                                          <p:spTgt spid="19478">
                                            <p:txEl>
                                              <p:pRg st="3" end="3"/>
                                            </p:txEl>
                                          </p:spTgt>
                                        </p:tgtEl>
                                      </p:cBhvr>
                                    </p:animEffect>
                                  </p:childTnLst>
                                </p:cTn>
                              </p:par>
                            </p:childTnLst>
                          </p:cTn>
                        </p:par>
                        <p:par>
                          <p:cTn id="151" fill="hold">
                            <p:stCondLst>
                              <p:cond delay="2500"/>
                            </p:stCondLst>
                            <p:childTnLst>
                              <p:par>
                                <p:cTn id="152" presetID="18" presetClass="entr" presetSubtype="6" fill="hold" grpId="0" nodeType="afterEffect">
                                  <p:stCondLst>
                                    <p:cond delay="0"/>
                                  </p:stCondLst>
                                  <p:childTnLst>
                                    <p:set>
                                      <p:cBhvr>
                                        <p:cTn id="153" dur="1" fill="hold">
                                          <p:stCondLst>
                                            <p:cond delay="0"/>
                                          </p:stCondLst>
                                        </p:cTn>
                                        <p:tgtEl>
                                          <p:spTgt spid="19478">
                                            <p:txEl>
                                              <p:pRg st="4" end="4"/>
                                            </p:txEl>
                                          </p:spTgt>
                                        </p:tgtEl>
                                        <p:attrNameLst>
                                          <p:attrName>style.visibility</p:attrName>
                                        </p:attrNameLst>
                                      </p:cBhvr>
                                      <p:to>
                                        <p:strVal val="visible"/>
                                      </p:to>
                                    </p:set>
                                    <p:animEffect transition="in" filter="strips(downRight)">
                                      <p:cBhvr>
                                        <p:cTn id="154" dur="500"/>
                                        <p:tgtEl>
                                          <p:spTgt spid="194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60" grpId="0" build="p" animBg="1" autoUpdateAnimBg="0" advAuto="0"/>
      <p:bldP spid="19462" grpId="0" build="p" animBg="1" autoUpdateAnimBg="0" advAuto="0"/>
      <p:bldP spid="19465" grpId="0" build="p" animBg="1" autoUpdateAnimBg="0" advAuto="0"/>
      <p:bldP spid="19467" grpId="0" build="p" animBg="1" autoUpdateAnimBg="0" advAuto="0"/>
      <p:bldP spid="19477" grpId="0" build="p" autoUpdateAnimBg="0" advAuto="0"/>
      <p:bldP spid="19478" grpId="0" build="p" autoUpdateAnimBg="0" advAuto="0"/>
      <p:bldP spid="19480"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323528" y="188640"/>
            <a:ext cx="4464496" cy="71941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9525">
            <a:solidFill>
              <a:schemeClr val="tx1"/>
            </a:solidFill>
            <a:miter lim="800000"/>
            <a:headEnd/>
            <a:tailEnd/>
          </a:ln>
          <a:effectLst/>
        </p:spPr>
        <p:txBody>
          <a:bodyPr wrap="none" anchor="ctr"/>
          <a:lstStyle/>
          <a:p>
            <a:pPr algn="ctr"/>
            <a:r>
              <a:rPr lang="es-ES" sz="2800" b="1" dirty="0" smtClean="0">
                <a:solidFill>
                  <a:srgbClr val="FF0000"/>
                </a:solidFill>
                <a:effectLst>
                  <a:outerShdw blurRad="38100" dist="38100" dir="2700000" algn="tl">
                    <a:srgbClr val="000000">
                      <a:alpha val="43137"/>
                    </a:srgbClr>
                  </a:outerShdw>
                </a:effectLst>
              </a:rPr>
              <a:t>RESTAURACIÓ BORBÒNICA</a:t>
            </a:r>
            <a:endParaRPr lang="es-ES" sz="2800" b="1" dirty="0">
              <a:solidFill>
                <a:srgbClr val="FF0000"/>
              </a:solidFill>
              <a:effectLst>
                <a:outerShdw blurRad="38100" dist="38100" dir="2700000" algn="tl">
                  <a:srgbClr val="000000">
                    <a:alpha val="43137"/>
                  </a:srgbClr>
                </a:outerShdw>
              </a:effectLst>
            </a:endParaRPr>
          </a:p>
        </p:txBody>
      </p:sp>
      <p:sp>
        <p:nvSpPr>
          <p:cNvPr id="8" name="Text Box 26"/>
          <p:cNvSpPr txBox="1">
            <a:spLocks noChangeArrowheads="1"/>
          </p:cNvSpPr>
          <p:nvPr/>
        </p:nvSpPr>
        <p:spPr bwMode="auto">
          <a:xfrm>
            <a:off x="323528" y="1340768"/>
            <a:ext cx="2376264" cy="646331"/>
          </a:xfrm>
          <a:prstGeom prst="rect">
            <a:avLst/>
          </a:prstGeom>
          <a:gradFill rotWithShape="1">
            <a:gsLst>
              <a:gs pos="0">
                <a:schemeClr val="bg1"/>
              </a:gs>
              <a:gs pos="100000">
                <a:schemeClr val="bg1">
                  <a:gamma/>
                  <a:shade val="26275"/>
                  <a:invGamma/>
                </a:schemeClr>
              </a:gs>
            </a:gsLst>
            <a:lin ang="5400000" scaled="1"/>
          </a:gradFill>
          <a:ln w="9525">
            <a:noFill/>
            <a:miter lim="800000"/>
            <a:headEnd/>
            <a:tailEnd/>
          </a:ln>
          <a:effectLst/>
        </p:spPr>
        <p:txBody>
          <a:bodyPr wrap="square">
            <a:spAutoFit/>
          </a:bodyPr>
          <a:lstStyle/>
          <a:p>
            <a:endParaRPr lang="ca-ES" sz="1600" dirty="0"/>
          </a:p>
          <a:p>
            <a:r>
              <a:rPr lang="ca-ES" sz="2000" b="1" dirty="0" smtClean="0">
                <a:solidFill>
                  <a:srgbClr val="FF0000"/>
                </a:solidFill>
                <a:effectLst>
                  <a:outerShdw blurRad="38100" dist="38100" dir="2700000" algn="tl">
                    <a:srgbClr val="000000">
                      <a:alpha val="43137"/>
                    </a:srgbClr>
                  </a:outerShdw>
                </a:effectLst>
              </a:rPr>
              <a:t>Dos Partits </a:t>
            </a:r>
            <a:r>
              <a:rPr lang="ca-ES" sz="2000" b="1" dirty="0">
                <a:solidFill>
                  <a:srgbClr val="FF0000"/>
                </a:solidFill>
                <a:effectLst>
                  <a:outerShdw blurRad="38100" dist="38100" dir="2700000" algn="tl">
                    <a:srgbClr val="000000">
                      <a:alpha val="43137"/>
                    </a:srgbClr>
                  </a:outerShdw>
                </a:effectLst>
              </a:rPr>
              <a:t>dinàstics</a:t>
            </a:r>
          </a:p>
        </p:txBody>
      </p:sp>
      <p:sp>
        <p:nvSpPr>
          <p:cNvPr id="9" name="Text Box 3"/>
          <p:cNvSpPr txBox="1">
            <a:spLocks noChangeArrowheads="1"/>
          </p:cNvSpPr>
          <p:nvPr/>
        </p:nvSpPr>
        <p:spPr bwMode="auto">
          <a:xfrm>
            <a:off x="323528" y="980728"/>
            <a:ext cx="2375471" cy="400110"/>
          </a:xfrm>
          <a:prstGeom prst="rect">
            <a:avLst/>
          </a:prstGeom>
          <a:solidFill>
            <a:schemeClr val="bg1"/>
          </a:solidFill>
          <a:ln w="9525">
            <a:noFill/>
            <a:miter lim="800000"/>
            <a:headEnd/>
            <a:tailEnd/>
          </a:ln>
          <a:effectLst>
            <a:outerShdw dist="35921" dir="2700000" algn="ctr" rotWithShape="0">
              <a:schemeClr val="bg2"/>
            </a:outerShdw>
          </a:effectLst>
        </p:spPr>
        <p:txBody>
          <a:bodyPr wrap="square">
            <a:spAutoFit/>
          </a:bodyPr>
          <a:lstStyle/>
          <a:p>
            <a:r>
              <a:rPr lang="ca-ES" sz="2000" b="1" dirty="0" smtClean="0">
                <a:solidFill>
                  <a:srgbClr val="CC0066"/>
                </a:solidFill>
                <a:effectLst>
                  <a:outerShdw blurRad="38100" dist="38100" dir="2700000" algn="tl">
                    <a:srgbClr val="000000">
                      <a:alpha val="43137"/>
                    </a:srgbClr>
                  </a:outerShdw>
                </a:effectLst>
              </a:rPr>
              <a:t>Bipartidisme polític</a:t>
            </a:r>
            <a:endParaRPr lang="ca-ES" sz="2000" b="1" dirty="0">
              <a:solidFill>
                <a:srgbClr val="CC0066"/>
              </a:solidFill>
              <a:effectLst>
                <a:outerShdw blurRad="38100" dist="38100" dir="2700000" algn="tl">
                  <a:srgbClr val="000000">
                    <a:alpha val="43137"/>
                  </a:srgbClr>
                </a:outerShdw>
              </a:effectLst>
            </a:endParaRPr>
          </a:p>
        </p:txBody>
      </p:sp>
      <p:grpSp>
        <p:nvGrpSpPr>
          <p:cNvPr id="10" name="Group 10"/>
          <p:cNvGrpSpPr>
            <a:grpSpLocks/>
          </p:cNvGrpSpPr>
          <p:nvPr/>
        </p:nvGrpSpPr>
        <p:grpSpPr bwMode="auto">
          <a:xfrm>
            <a:off x="611560" y="1988840"/>
            <a:ext cx="395287" cy="258763"/>
            <a:chOff x="2517" y="2886"/>
            <a:chExt cx="136" cy="226"/>
          </a:xfrm>
        </p:grpSpPr>
        <p:sp>
          <p:nvSpPr>
            <p:cNvPr id="11" name="Line 11"/>
            <p:cNvSpPr>
              <a:spLocks noChangeShapeType="1"/>
            </p:cNvSpPr>
            <p:nvPr/>
          </p:nvSpPr>
          <p:spPr bwMode="auto">
            <a:xfrm>
              <a:off x="2517" y="2886"/>
              <a:ext cx="0" cy="22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s-ES"/>
            </a:p>
          </p:txBody>
        </p:sp>
        <p:sp>
          <p:nvSpPr>
            <p:cNvPr id="12" name="Line 12"/>
            <p:cNvSpPr>
              <a:spLocks noChangeShapeType="1"/>
            </p:cNvSpPr>
            <p:nvPr/>
          </p:nvSpPr>
          <p:spPr bwMode="auto">
            <a:xfrm>
              <a:off x="2517" y="3112"/>
              <a:ext cx="136"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s-ES"/>
            </a:p>
          </p:txBody>
        </p:sp>
      </p:grpSp>
      <p:sp>
        <p:nvSpPr>
          <p:cNvPr id="14" name="Text Box 27"/>
          <p:cNvSpPr txBox="1">
            <a:spLocks noChangeArrowheads="1"/>
          </p:cNvSpPr>
          <p:nvPr/>
        </p:nvSpPr>
        <p:spPr bwMode="auto">
          <a:xfrm>
            <a:off x="1043608" y="2060848"/>
            <a:ext cx="5761905" cy="1754326"/>
          </a:xfrm>
          <a:prstGeom prst="rect">
            <a:avLst/>
          </a:prstGeom>
          <a:solidFill>
            <a:srgbClr val="FFFF99"/>
          </a:solidFill>
          <a:ln w="9525">
            <a:noFill/>
            <a:miter lim="800000"/>
            <a:headEnd/>
            <a:tailEnd/>
          </a:ln>
          <a:effectLst/>
        </p:spPr>
        <p:txBody>
          <a:bodyPr wrap="square">
            <a:spAutoFit/>
          </a:bodyPr>
          <a:lstStyle/>
          <a:p>
            <a:r>
              <a:rPr lang="ca-ES" sz="2800" b="1" u="sng" dirty="0">
                <a:solidFill>
                  <a:schemeClr val="accent2"/>
                </a:solidFill>
                <a:effectLst>
                  <a:outerShdw blurRad="38100" dist="38100" dir="2700000" algn="tl">
                    <a:srgbClr val="000000">
                      <a:alpha val="43137"/>
                    </a:srgbClr>
                  </a:outerShdw>
                </a:effectLst>
              </a:rPr>
              <a:t>Partit Conservador</a:t>
            </a:r>
            <a:r>
              <a:rPr lang="ca-ES" sz="2800" b="1" dirty="0">
                <a:effectLst>
                  <a:outerShdw blurRad="38100" dist="38100" dir="2700000" algn="tl">
                    <a:srgbClr val="000000">
                      <a:alpha val="43137"/>
                    </a:srgbClr>
                  </a:outerShdw>
                </a:effectLst>
              </a:rPr>
              <a:t> </a:t>
            </a:r>
            <a:r>
              <a:rPr lang="ca-ES" sz="1600" dirty="0"/>
              <a:t>(</a:t>
            </a:r>
            <a:r>
              <a:rPr lang="ca-ES" sz="2000" b="1" dirty="0" err="1">
                <a:solidFill>
                  <a:schemeClr val="tx2">
                    <a:lumMod val="50000"/>
                  </a:schemeClr>
                </a:solidFill>
                <a:effectLst>
                  <a:outerShdw blurRad="38100" dist="38100" dir="2700000" algn="tl">
                    <a:srgbClr val="000000">
                      <a:alpha val="43137"/>
                    </a:srgbClr>
                  </a:outerShdw>
                </a:effectLst>
              </a:rPr>
              <a:t>Cánovas</a:t>
            </a:r>
            <a:r>
              <a:rPr lang="ca-ES" sz="2000" b="1" dirty="0">
                <a:solidFill>
                  <a:schemeClr val="tx2">
                    <a:lumMod val="50000"/>
                  </a:schemeClr>
                </a:solidFill>
                <a:effectLst>
                  <a:outerShdw blurRad="38100" dist="38100" dir="2700000" algn="tl">
                    <a:srgbClr val="000000">
                      <a:alpha val="43137"/>
                    </a:srgbClr>
                  </a:outerShdw>
                </a:effectLst>
              </a:rPr>
              <a:t> del Castillo</a:t>
            </a:r>
            <a:r>
              <a:rPr lang="ca-ES" sz="1600" dirty="0"/>
              <a:t>)</a:t>
            </a:r>
          </a:p>
          <a:p>
            <a:pPr>
              <a:buFontTx/>
              <a:buChar char="-"/>
            </a:pPr>
            <a:r>
              <a:rPr lang="ca-ES" sz="1600" dirty="0" smtClean="0"/>
              <a:t> </a:t>
            </a:r>
            <a:r>
              <a:rPr lang="ca-ES" sz="1600" b="1" dirty="0" smtClean="0"/>
              <a:t>Moderats</a:t>
            </a:r>
            <a:r>
              <a:rPr lang="ca-ES" sz="1600" dirty="0" smtClean="0"/>
              <a:t> al període isabelí.</a:t>
            </a:r>
          </a:p>
          <a:p>
            <a:pPr>
              <a:buFontTx/>
              <a:buChar char="-"/>
            </a:pPr>
            <a:r>
              <a:rPr lang="ca-ES" sz="1600" dirty="0" smtClean="0"/>
              <a:t> Amb el suport de </a:t>
            </a:r>
            <a:r>
              <a:rPr lang="ca-ES" sz="1600" b="1" dirty="0" smtClean="0"/>
              <a:t>l’Església</a:t>
            </a:r>
            <a:r>
              <a:rPr lang="ca-ES" sz="1600" dirty="0" smtClean="0"/>
              <a:t>. A favor del manteniment de classes </a:t>
            </a:r>
            <a:r>
              <a:rPr lang="ca-ES" sz="1600" b="1" dirty="0" smtClean="0"/>
              <a:t>privilegiades</a:t>
            </a:r>
            <a:r>
              <a:rPr lang="ca-ES" sz="1600" dirty="0" smtClean="0"/>
              <a:t>.</a:t>
            </a:r>
            <a:endParaRPr lang="ca-ES" sz="1600" dirty="0"/>
          </a:p>
          <a:p>
            <a:r>
              <a:rPr lang="ca-ES" sz="1600" dirty="0" smtClean="0"/>
              <a:t>- </a:t>
            </a:r>
            <a:r>
              <a:rPr lang="ca-ES" sz="1600" b="1" dirty="0" smtClean="0"/>
              <a:t>Proteccionisme</a:t>
            </a:r>
            <a:r>
              <a:rPr lang="ca-ES" sz="1600" dirty="0" smtClean="0"/>
              <a:t> econòmic, catolicisme obligatori i  </a:t>
            </a:r>
            <a:r>
              <a:rPr lang="ca-ES" sz="1600" dirty="0"/>
              <a:t>sufragi </a:t>
            </a:r>
            <a:r>
              <a:rPr lang="ca-ES" sz="1600" b="1" dirty="0"/>
              <a:t>censatari</a:t>
            </a:r>
            <a:r>
              <a:rPr lang="ca-ES" sz="1600" dirty="0"/>
              <a:t>. </a:t>
            </a:r>
          </a:p>
        </p:txBody>
      </p:sp>
      <p:grpSp>
        <p:nvGrpSpPr>
          <p:cNvPr id="15" name="Group 28"/>
          <p:cNvGrpSpPr>
            <a:grpSpLocks/>
          </p:cNvGrpSpPr>
          <p:nvPr/>
        </p:nvGrpSpPr>
        <p:grpSpPr bwMode="auto">
          <a:xfrm>
            <a:off x="611560" y="2276873"/>
            <a:ext cx="358775" cy="1729585"/>
            <a:chOff x="1338" y="2115"/>
            <a:chExt cx="181" cy="272"/>
          </a:xfrm>
        </p:grpSpPr>
        <p:sp>
          <p:nvSpPr>
            <p:cNvPr id="16" name="Line 29"/>
            <p:cNvSpPr>
              <a:spLocks noChangeShapeType="1"/>
            </p:cNvSpPr>
            <p:nvPr/>
          </p:nvSpPr>
          <p:spPr bwMode="auto">
            <a:xfrm>
              <a:off x="1338" y="2115"/>
              <a:ext cx="0" cy="27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s-ES"/>
            </a:p>
          </p:txBody>
        </p:sp>
        <p:sp>
          <p:nvSpPr>
            <p:cNvPr id="17" name="Line 30"/>
            <p:cNvSpPr>
              <a:spLocks noChangeShapeType="1"/>
            </p:cNvSpPr>
            <p:nvPr/>
          </p:nvSpPr>
          <p:spPr bwMode="auto">
            <a:xfrm>
              <a:off x="1338" y="2387"/>
              <a:ext cx="181"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s-ES"/>
            </a:p>
          </p:txBody>
        </p:sp>
      </p:grpSp>
      <p:sp>
        <p:nvSpPr>
          <p:cNvPr id="18" name="Text Box 31"/>
          <p:cNvSpPr txBox="1">
            <a:spLocks noChangeArrowheads="1"/>
          </p:cNvSpPr>
          <p:nvPr/>
        </p:nvSpPr>
        <p:spPr bwMode="auto">
          <a:xfrm>
            <a:off x="1043608" y="3789040"/>
            <a:ext cx="5976664" cy="1846659"/>
          </a:xfrm>
          <a:prstGeom prst="rect">
            <a:avLst/>
          </a:prstGeom>
          <a:solidFill>
            <a:schemeClr val="accent1">
              <a:lumMod val="40000"/>
              <a:lumOff val="60000"/>
            </a:schemeClr>
          </a:solidFill>
          <a:ln w="9525">
            <a:noFill/>
            <a:miter lim="800000"/>
            <a:headEnd/>
            <a:tailEnd/>
          </a:ln>
          <a:effectLst/>
        </p:spPr>
        <p:txBody>
          <a:bodyPr wrap="square">
            <a:spAutoFit/>
          </a:bodyPr>
          <a:lstStyle/>
          <a:p>
            <a:r>
              <a:rPr lang="ca-ES" sz="2800" b="1" u="sng" dirty="0">
                <a:solidFill>
                  <a:schemeClr val="accent2"/>
                </a:solidFill>
                <a:effectLst>
                  <a:outerShdw blurRad="38100" dist="38100" dir="2700000" algn="tl">
                    <a:srgbClr val="000000">
                      <a:alpha val="43137"/>
                    </a:srgbClr>
                  </a:outerShdw>
                </a:effectLst>
              </a:rPr>
              <a:t>Partit Liberal</a:t>
            </a:r>
            <a:r>
              <a:rPr lang="ca-ES" sz="2800" b="1" dirty="0">
                <a:effectLst>
                  <a:outerShdw blurRad="38100" dist="38100" dir="2700000" algn="tl">
                    <a:srgbClr val="000000">
                      <a:alpha val="43137"/>
                    </a:srgbClr>
                  </a:outerShdw>
                </a:effectLst>
              </a:rPr>
              <a:t> </a:t>
            </a:r>
            <a:r>
              <a:rPr lang="ca-ES" sz="1600" dirty="0"/>
              <a:t>(</a:t>
            </a:r>
            <a:r>
              <a:rPr lang="ca-ES" sz="2000" b="1" dirty="0">
                <a:solidFill>
                  <a:schemeClr val="tx2">
                    <a:lumMod val="50000"/>
                  </a:schemeClr>
                </a:solidFill>
                <a:effectLst>
                  <a:outerShdw blurRad="38100" dist="38100" dir="2700000" algn="tl">
                    <a:srgbClr val="000000">
                      <a:alpha val="43137"/>
                    </a:srgbClr>
                  </a:outerShdw>
                </a:effectLst>
              </a:rPr>
              <a:t>P.M. </a:t>
            </a:r>
            <a:r>
              <a:rPr lang="ca-ES" sz="2000" b="1" dirty="0" err="1">
                <a:solidFill>
                  <a:schemeClr val="tx2">
                    <a:lumMod val="50000"/>
                  </a:schemeClr>
                </a:solidFill>
                <a:effectLst>
                  <a:outerShdw blurRad="38100" dist="38100" dir="2700000" algn="tl">
                    <a:srgbClr val="000000">
                      <a:alpha val="43137"/>
                    </a:srgbClr>
                  </a:outerShdw>
                </a:effectLst>
              </a:rPr>
              <a:t>Sagasta</a:t>
            </a:r>
            <a:r>
              <a:rPr lang="ca-ES" sz="1600" dirty="0"/>
              <a:t>)</a:t>
            </a:r>
          </a:p>
          <a:p>
            <a:r>
              <a:rPr lang="ca-ES" sz="1600" dirty="0" smtClean="0"/>
              <a:t>- </a:t>
            </a:r>
            <a:r>
              <a:rPr lang="ca-ES" sz="1600" b="1" dirty="0" smtClean="0"/>
              <a:t>Demòcrates</a:t>
            </a:r>
            <a:r>
              <a:rPr lang="ca-ES" sz="1600" dirty="0"/>
              <a:t>, radicals, progressistes, republicans moderats...</a:t>
            </a:r>
          </a:p>
          <a:p>
            <a:pPr>
              <a:buFontTx/>
              <a:buChar char="-"/>
            </a:pPr>
            <a:r>
              <a:rPr lang="ca-ES" sz="1600" dirty="0" smtClean="0"/>
              <a:t>Amb </a:t>
            </a:r>
            <a:r>
              <a:rPr lang="ca-ES" sz="1600" dirty="0"/>
              <a:t>suport </a:t>
            </a:r>
            <a:r>
              <a:rPr lang="ca-ES" sz="1600" dirty="0" smtClean="0"/>
              <a:t>de </a:t>
            </a:r>
            <a:r>
              <a:rPr lang="ca-ES" sz="1600" dirty="0"/>
              <a:t>professions </a:t>
            </a:r>
            <a:r>
              <a:rPr lang="ca-ES" sz="1600" b="1" dirty="0"/>
              <a:t>liberals</a:t>
            </a:r>
            <a:r>
              <a:rPr lang="ca-ES" sz="1600" dirty="0"/>
              <a:t>, comerciants. </a:t>
            </a:r>
            <a:endParaRPr lang="ca-ES" sz="1600" dirty="0" smtClean="0"/>
          </a:p>
          <a:p>
            <a:pPr>
              <a:buFontTx/>
              <a:buChar char="-"/>
            </a:pPr>
            <a:r>
              <a:rPr lang="ca-ES" sz="1600" dirty="0" smtClean="0"/>
              <a:t> </a:t>
            </a:r>
            <a:r>
              <a:rPr lang="ca-ES" sz="1600" b="1" dirty="0" err="1" smtClean="0"/>
              <a:t>Lliurecanvi</a:t>
            </a:r>
            <a:r>
              <a:rPr lang="ca-ES" sz="1600" dirty="0" smtClean="0"/>
              <a:t> econòmic, llibertat religiosa però estat confessional, </a:t>
            </a:r>
            <a:r>
              <a:rPr lang="ca-ES" sz="1600" b="1" dirty="0" smtClean="0"/>
              <a:t>sufragi universal </a:t>
            </a:r>
            <a:r>
              <a:rPr lang="ca-ES" sz="1600" dirty="0" smtClean="0"/>
              <a:t>(</a:t>
            </a:r>
            <a:r>
              <a:rPr lang="ca-ES" sz="1600" i="1" dirty="0" smtClean="0">
                <a:solidFill>
                  <a:schemeClr val="tx2">
                    <a:lumMod val="75000"/>
                  </a:schemeClr>
                </a:solidFill>
              </a:rPr>
              <a:t>Llei </a:t>
            </a:r>
            <a:r>
              <a:rPr lang="ca-ES" sz="1600" i="1" dirty="0">
                <a:solidFill>
                  <a:schemeClr val="tx2">
                    <a:lumMod val="75000"/>
                  </a:schemeClr>
                </a:solidFill>
              </a:rPr>
              <a:t>sufragi universal </a:t>
            </a:r>
            <a:r>
              <a:rPr lang="ca-ES" sz="1600" i="1" dirty="0" smtClean="0">
                <a:solidFill>
                  <a:schemeClr val="tx2">
                    <a:lumMod val="75000"/>
                  </a:schemeClr>
                </a:solidFill>
              </a:rPr>
              <a:t>del 1890</a:t>
            </a:r>
            <a:r>
              <a:rPr lang="ca-ES" dirty="0" smtClean="0"/>
              <a:t>) , </a:t>
            </a:r>
            <a:r>
              <a:rPr lang="ca-ES" sz="1600" dirty="0"/>
              <a:t>dret d’associació, abolició de l’esclavitud</a:t>
            </a:r>
            <a:r>
              <a:rPr lang="ca-ES" sz="1600" dirty="0" smtClean="0"/>
              <a:t>...</a:t>
            </a:r>
            <a:endParaRPr lang="ca-ES" sz="1600" dirty="0"/>
          </a:p>
        </p:txBody>
      </p:sp>
      <p:sp>
        <p:nvSpPr>
          <p:cNvPr id="19" name="Text Box 32"/>
          <p:cNvSpPr txBox="1">
            <a:spLocks noChangeArrowheads="1"/>
          </p:cNvSpPr>
          <p:nvPr/>
        </p:nvSpPr>
        <p:spPr bwMode="auto">
          <a:xfrm>
            <a:off x="6084168" y="5445224"/>
            <a:ext cx="2664296" cy="1200329"/>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noFill/>
            <a:miter lim="800000"/>
            <a:headEnd/>
            <a:tailEnd/>
          </a:ln>
          <a:effectLst/>
        </p:spPr>
        <p:txBody>
          <a:bodyPr wrap="square">
            <a:spAutoFit/>
          </a:bodyPr>
          <a:lstStyle/>
          <a:p>
            <a:pPr algn="ctr"/>
            <a:r>
              <a:rPr lang="ca-ES" sz="2400" b="1" dirty="0">
                <a:effectLst>
                  <a:outerShdw blurRad="38100" dist="38100" dir="2700000" algn="tl">
                    <a:srgbClr val="000000">
                      <a:alpha val="43137"/>
                    </a:srgbClr>
                  </a:outerShdw>
                </a:effectLst>
              </a:rPr>
              <a:t>Amb </a:t>
            </a:r>
            <a:endParaRPr lang="ca-ES" sz="2400" b="1" dirty="0" smtClean="0">
              <a:effectLst>
                <a:outerShdw blurRad="38100" dist="38100" dir="2700000" algn="tl">
                  <a:srgbClr val="000000">
                    <a:alpha val="43137"/>
                  </a:srgbClr>
                </a:outerShdw>
              </a:effectLst>
            </a:endParaRPr>
          </a:p>
          <a:p>
            <a:pPr algn="ctr"/>
            <a:r>
              <a:rPr lang="ca-ES" sz="2400" b="1" dirty="0" smtClean="0">
                <a:solidFill>
                  <a:schemeClr val="accent2"/>
                </a:solidFill>
                <a:effectLst>
                  <a:outerShdw blurRad="38100" dist="38100" dir="2700000" algn="tl">
                    <a:srgbClr val="000000">
                      <a:alpha val="43137"/>
                    </a:srgbClr>
                  </a:outerShdw>
                </a:effectLst>
              </a:rPr>
              <a:t>alternança </a:t>
            </a:r>
            <a:r>
              <a:rPr lang="ca-ES" sz="2400" b="1" dirty="0">
                <a:solidFill>
                  <a:schemeClr val="accent2"/>
                </a:solidFill>
                <a:effectLst>
                  <a:outerShdw blurRad="38100" dist="38100" dir="2700000" algn="tl">
                    <a:srgbClr val="000000">
                      <a:alpha val="43137"/>
                    </a:srgbClr>
                  </a:outerShdw>
                </a:effectLst>
              </a:rPr>
              <a:t>pacífica</a:t>
            </a:r>
            <a:r>
              <a:rPr lang="ca-ES" sz="2400" b="1" dirty="0">
                <a:effectLst>
                  <a:outerShdw blurRad="38100" dist="38100" dir="2700000" algn="tl">
                    <a:srgbClr val="000000">
                      <a:alpha val="43137"/>
                    </a:srgbClr>
                  </a:outerShdw>
                </a:effectLst>
              </a:rPr>
              <a:t> </a:t>
            </a:r>
            <a:endParaRPr lang="ca-ES" sz="2400" b="1" dirty="0" smtClean="0">
              <a:effectLst>
                <a:outerShdw blurRad="38100" dist="38100" dir="2700000" algn="tl">
                  <a:srgbClr val="000000">
                    <a:alpha val="43137"/>
                  </a:srgbClr>
                </a:outerShdw>
              </a:effectLst>
            </a:endParaRPr>
          </a:p>
          <a:p>
            <a:pPr algn="ctr"/>
            <a:r>
              <a:rPr lang="ca-ES" sz="2400" b="1" dirty="0" smtClean="0">
                <a:effectLst>
                  <a:outerShdw blurRad="38100" dist="38100" dir="2700000" algn="tl">
                    <a:srgbClr val="000000">
                      <a:alpha val="43137"/>
                    </a:srgbClr>
                  </a:outerShdw>
                </a:effectLst>
              </a:rPr>
              <a:t>en </a:t>
            </a:r>
            <a:r>
              <a:rPr lang="ca-ES" sz="2400" b="1" dirty="0">
                <a:effectLst>
                  <a:outerShdw blurRad="38100" dist="38100" dir="2700000" algn="tl">
                    <a:srgbClr val="000000">
                      <a:alpha val="43137"/>
                    </a:srgbClr>
                  </a:outerShdw>
                </a:effectLst>
              </a:rPr>
              <a:t>el poder </a:t>
            </a:r>
          </a:p>
        </p:txBody>
      </p:sp>
      <p:sp>
        <p:nvSpPr>
          <p:cNvPr id="20" name="Line 33"/>
          <p:cNvSpPr>
            <a:spLocks noChangeShapeType="1"/>
          </p:cNvSpPr>
          <p:nvPr/>
        </p:nvSpPr>
        <p:spPr bwMode="auto">
          <a:xfrm>
            <a:off x="8532440" y="1124744"/>
            <a:ext cx="0" cy="424847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s-ES"/>
          </a:p>
        </p:txBody>
      </p:sp>
      <p:sp>
        <p:nvSpPr>
          <p:cNvPr id="31" name="30 Flecha derecha"/>
          <p:cNvSpPr/>
          <p:nvPr/>
        </p:nvSpPr>
        <p:spPr>
          <a:xfrm>
            <a:off x="2771800" y="1124744"/>
            <a:ext cx="100811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2" name="Text Box 54"/>
          <p:cNvSpPr txBox="1">
            <a:spLocks noChangeArrowheads="1"/>
          </p:cNvSpPr>
          <p:nvPr/>
        </p:nvSpPr>
        <p:spPr bwMode="auto">
          <a:xfrm>
            <a:off x="3851920" y="980728"/>
            <a:ext cx="2880320" cy="52322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9525">
            <a:noFill/>
            <a:miter lim="800000"/>
            <a:headEnd/>
            <a:tailEnd/>
          </a:ln>
          <a:effectLst/>
        </p:spPr>
        <p:txBody>
          <a:bodyPr wrap="square">
            <a:spAutoFit/>
          </a:bodyPr>
          <a:lstStyle/>
          <a:p>
            <a:pPr algn="ctr"/>
            <a:r>
              <a:rPr lang="en-US" sz="2800" b="1" dirty="0" err="1" smtClean="0">
                <a:solidFill>
                  <a:srgbClr val="002060"/>
                </a:solidFill>
              </a:rPr>
              <a:t>Sistema</a:t>
            </a:r>
            <a:r>
              <a:rPr lang="en-US" sz="2800" b="1" dirty="0" smtClean="0">
                <a:solidFill>
                  <a:srgbClr val="002060"/>
                </a:solidFill>
              </a:rPr>
              <a:t> </a:t>
            </a:r>
            <a:r>
              <a:rPr lang="en-US" sz="2800" b="1" dirty="0" err="1" smtClean="0">
                <a:solidFill>
                  <a:srgbClr val="002060"/>
                </a:solidFill>
              </a:rPr>
              <a:t>Canovista</a:t>
            </a:r>
            <a:endParaRPr lang="en-US" sz="2800" b="1" dirty="0">
              <a:solidFill>
                <a:srgbClr val="FF0000"/>
              </a:solidFill>
            </a:endParaRPr>
          </a:p>
        </p:txBody>
      </p:sp>
      <p:sp>
        <p:nvSpPr>
          <p:cNvPr id="33" name="Text Box 35"/>
          <p:cNvSpPr txBox="1">
            <a:spLocks noChangeArrowheads="1"/>
          </p:cNvSpPr>
          <p:nvPr/>
        </p:nvSpPr>
        <p:spPr bwMode="auto">
          <a:xfrm>
            <a:off x="5436096" y="404664"/>
            <a:ext cx="3384376" cy="584775"/>
          </a:xfrm>
          <a:prstGeom prst="rect">
            <a:avLst/>
          </a:prstGeom>
          <a:solidFill>
            <a:srgbClr val="FFFFFF"/>
          </a:solidFill>
          <a:ln w="9525">
            <a:noFill/>
            <a:miter lim="800000"/>
            <a:headEnd/>
            <a:tailEnd/>
          </a:ln>
          <a:effectLst>
            <a:outerShdw blurRad="63500" dist="71842" dir="2700000" algn="ctr" rotWithShape="0">
              <a:schemeClr val="tx2">
                <a:alpha val="50000"/>
              </a:schemeClr>
            </a:outerShdw>
          </a:effectLst>
        </p:spPr>
        <p:txBody>
          <a:bodyPr wrap="square">
            <a:spAutoFit/>
          </a:bodyPr>
          <a:lstStyle/>
          <a:p>
            <a:pPr algn="just">
              <a:defRPr/>
            </a:pPr>
            <a:r>
              <a:rPr lang="ca-ES" sz="1600" dirty="0" smtClean="0"/>
              <a:t>Es tracta d’un sistema parlamentari liberal però </a:t>
            </a:r>
            <a:r>
              <a:rPr lang="ca-ES" sz="1600" dirty="0" smtClean="0">
                <a:solidFill>
                  <a:srgbClr val="C00000"/>
                </a:solidFill>
              </a:rPr>
              <a:t>escassament democràtic </a:t>
            </a:r>
            <a:endParaRPr lang="ca-ES" sz="1600" dirty="0">
              <a:solidFill>
                <a:srgbClr val="C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6588224" y="1844824"/>
            <a:ext cx="899203" cy="1127001"/>
          </a:xfrm>
          <a:prstGeom prst="rect">
            <a:avLst/>
          </a:prstGeom>
          <a:noFill/>
          <a:ln w="9525">
            <a:noFill/>
            <a:miter lim="800000"/>
            <a:headEnd/>
            <a:tailEnd/>
          </a:ln>
        </p:spPr>
      </p:pic>
      <p:sp>
        <p:nvSpPr>
          <p:cNvPr id="24" name="Text Box 44"/>
          <p:cNvSpPr txBox="1">
            <a:spLocks noChangeArrowheads="1"/>
          </p:cNvSpPr>
          <p:nvPr/>
        </p:nvSpPr>
        <p:spPr bwMode="auto">
          <a:xfrm>
            <a:off x="6804248" y="1628800"/>
            <a:ext cx="1440160" cy="276999"/>
          </a:xfrm>
          <a:prstGeom prst="rect">
            <a:avLst/>
          </a:prstGeom>
          <a:solidFill>
            <a:srgbClr val="FF0000"/>
          </a:solidFill>
          <a:ln w="9525">
            <a:noFill/>
            <a:miter lim="800000"/>
            <a:headEnd/>
            <a:tailEnd/>
          </a:ln>
          <a:effectLst>
            <a:outerShdw dist="35921" dir="2700000" algn="ctr" rotWithShape="0">
              <a:schemeClr val="bg2"/>
            </a:outerShdw>
          </a:effectLst>
        </p:spPr>
        <p:txBody>
          <a:bodyPr wrap="square">
            <a:spAutoFit/>
          </a:bodyPr>
          <a:lstStyle/>
          <a:p>
            <a:r>
              <a:rPr lang="ca-ES" sz="1200" dirty="0" err="1" smtClean="0">
                <a:solidFill>
                  <a:schemeClr val="bg1"/>
                </a:solidFill>
              </a:rPr>
              <a:t>Cánovas</a:t>
            </a:r>
            <a:r>
              <a:rPr lang="ca-ES" sz="1200" dirty="0" smtClean="0">
                <a:solidFill>
                  <a:schemeClr val="bg1"/>
                </a:solidFill>
              </a:rPr>
              <a:t> del Castillo</a:t>
            </a:r>
            <a:endParaRPr lang="ca-ES" sz="1200" dirty="0">
              <a:solidFill>
                <a:schemeClr val="bg1"/>
              </a:solidFill>
            </a:endParaRPr>
          </a:p>
        </p:txBody>
      </p:sp>
      <p:pic>
        <p:nvPicPr>
          <p:cNvPr id="25" name="Picture 45" descr="2sagasta"/>
          <p:cNvPicPr>
            <a:picLocks noChangeAspect="1" noChangeArrowheads="1"/>
          </p:cNvPicPr>
          <p:nvPr/>
        </p:nvPicPr>
        <p:blipFill>
          <a:blip r:embed="rId4" cstate="print">
            <a:lum bright="12000" contrast="12000"/>
          </a:blip>
          <a:srcRect/>
          <a:stretch>
            <a:fillRect/>
          </a:stretch>
        </p:blipFill>
        <p:spPr bwMode="auto">
          <a:xfrm>
            <a:off x="6732240" y="3933056"/>
            <a:ext cx="869950" cy="1243012"/>
          </a:xfrm>
          <a:prstGeom prst="rect">
            <a:avLst/>
          </a:prstGeom>
          <a:noFill/>
        </p:spPr>
      </p:pic>
      <p:sp>
        <p:nvSpPr>
          <p:cNvPr id="26" name="Text Box 46"/>
          <p:cNvSpPr txBox="1">
            <a:spLocks noChangeArrowheads="1"/>
          </p:cNvSpPr>
          <p:nvPr/>
        </p:nvSpPr>
        <p:spPr bwMode="auto">
          <a:xfrm>
            <a:off x="7162427" y="3689846"/>
            <a:ext cx="766762" cy="274638"/>
          </a:xfrm>
          <a:prstGeom prst="rect">
            <a:avLst/>
          </a:prstGeom>
          <a:solidFill>
            <a:srgbClr val="FF0000"/>
          </a:solidFill>
          <a:ln w="9525">
            <a:noFill/>
            <a:miter lim="800000"/>
            <a:headEnd/>
            <a:tailEnd/>
          </a:ln>
          <a:effectLst>
            <a:outerShdw dist="35921" dir="2700000" algn="ctr" rotWithShape="0">
              <a:schemeClr val="bg2"/>
            </a:outerShdw>
          </a:effectLst>
        </p:spPr>
        <p:txBody>
          <a:bodyPr wrap="none">
            <a:spAutoFit/>
          </a:bodyPr>
          <a:lstStyle/>
          <a:p>
            <a:r>
              <a:rPr lang="ca-ES" sz="1200">
                <a:solidFill>
                  <a:schemeClr val="bg1"/>
                </a:solidFill>
              </a:rPr>
              <a:t>Sagasta</a:t>
            </a:r>
          </a:p>
        </p:txBody>
      </p:sp>
      <p:sp>
        <p:nvSpPr>
          <p:cNvPr id="29" name="28 Flecha izquierda"/>
          <p:cNvSpPr/>
          <p:nvPr/>
        </p:nvSpPr>
        <p:spPr>
          <a:xfrm>
            <a:off x="4427984" y="5877272"/>
            <a:ext cx="165618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0" name="Text Box 37"/>
          <p:cNvSpPr txBox="1">
            <a:spLocks noChangeArrowheads="1"/>
          </p:cNvSpPr>
          <p:nvPr/>
        </p:nvSpPr>
        <p:spPr bwMode="auto">
          <a:xfrm>
            <a:off x="4860032" y="5517232"/>
            <a:ext cx="1038226" cy="400050"/>
          </a:xfrm>
          <a:prstGeom prst="rect">
            <a:avLst/>
          </a:prstGeom>
          <a:noFill/>
          <a:ln w="9525">
            <a:noFill/>
            <a:miter lim="800000"/>
            <a:headEnd/>
            <a:tailEnd/>
          </a:ln>
          <a:effectLst/>
        </p:spPr>
        <p:txBody>
          <a:bodyPr wrap="none">
            <a:spAutoFit/>
          </a:bodyPr>
          <a:lstStyle/>
          <a:p>
            <a:r>
              <a:rPr lang="ca-ES" sz="2000" b="1" dirty="0"/>
              <a:t>provoca</a:t>
            </a:r>
            <a:endParaRPr lang="ca-ES" sz="1400" b="1" dirty="0"/>
          </a:p>
        </p:txBody>
      </p:sp>
      <p:sp>
        <p:nvSpPr>
          <p:cNvPr id="34" name="Text Box 35"/>
          <p:cNvSpPr txBox="1">
            <a:spLocks noChangeArrowheads="1"/>
          </p:cNvSpPr>
          <p:nvPr/>
        </p:nvSpPr>
        <p:spPr bwMode="auto">
          <a:xfrm>
            <a:off x="755576" y="5733256"/>
            <a:ext cx="3672408" cy="707886"/>
          </a:xfrm>
          <a:prstGeom prst="rect">
            <a:avLst/>
          </a:prstGeom>
          <a:solidFill>
            <a:srgbClr val="FFFFFF"/>
          </a:solidFill>
          <a:ln w="9525">
            <a:noFill/>
            <a:miter lim="800000"/>
            <a:headEnd/>
            <a:tailEnd/>
          </a:ln>
          <a:effectLst>
            <a:outerShdw blurRad="63500" dist="71842" dir="2700000" algn="ctr" rotWithShape="0">
              <a:schemeClr val="tx2">
                <a:alpha val="50000"/>
              </a:schemeClr>
            </a:outerShdw>
          </a:effectLst>
        </p:spPr>
        <p:txBody>
          <a:bodyPr wrap="square">
            <a:spAutoFit/>
          </a:bodyPr>
          <a:lstStyle/>
          <a:p>
            <a:pPr algn="ctr">
              <a:defRPr/>
            </a:pPr>
            <a:r>
              <a:rPr lang="ca-ES" sz="2000" dirty="0" smtClean="0"/>
              <a:t>Un sistema electoral </a:t>
            </a:r>
            <a:r>
              <a:rPr lang="ca-ES" sz="2000" b="1" dirty="0" smtClean="0">
                <a:effectLst>
                  <a:outerShdw blurRad="38100" dist="38100" dir="2700000" algn="tl">
                    <a:srgbClr val="000000">
                      <a:alpha val="43137"/>
                    </a:srgbClr>
                  </a:outerShdw>
                </a:effectLst>
              </a:rPr>
              <a:t>FALS</a:t>
            </a:r>
            <a:r>
              <a:rPr lang="ca-ES" sz="2000" dirty="0" smtClean="0"/>
              <a:t>, </a:t>
            </a:r>
          </a:p>
          <a:p>
            <a:pPr algn="ctr">
              <a:defRPr/>
            </a:pPr>
            <a:r>
              <a:rPr lang="ca-ES" sz="2000" dirty="0" smtClean="0"/>
              <a:t>amb força </a:t>
            </a:r>
            <a:r>
              <a:rPr lang="ca-ES" sz="2000" b="1" dirty="0" smtClean="0">
                <a:solidFill>
                  <a:srgbClr val="FF0000"/>
                </a:solidFill>
                <a:effectLst>
                  <a:outerShdw blurRad="38100" dist="38100" dir="2700000" algn="tl">
                    <a:srgbClr val="000000">
                      <a:alpha val="43137"/>
                    </a:srgbClr>
                  </a:outerShdw>
                </a:effectLst>
              </a:rPr>
              <a:t>corrupció</a:t>
            </a:r>
            <a:r>
              <a:rPr lang="ca-ES" sz="2000" dirty="0" smtClean="0"/>
              <a:t> i </a:t>
            </a:r>
            <a:r>
              <a:rPr lang="ca-ES" sz="2000" b="1" dirty="0" smtClean="0">
                <a:solidFill>
                  <a:srgbClr val="FF0000"/>
                </a:solidFill>
                <a:effectLst>
                  <a:outerShdw blurRad="38100" dist="38100" dir="2700000" algn="tl">
                    <a:srgbClr val="000000">
                      <a:alpha val="43137"/>
                    </a:srgbClr>
                  </a:outerShdw>
                </a:effectLst>
              </a:rPr>
              <a:t>caciquisme</a:t>
            </a:r>
            <a:endParaRPr lang="ca-ES" sz="2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000"/>
                            </p:stCondLst>
                            <p:childTnLst>
                              <p:par>
                                <p:cTn id="17" presetID="17"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ppt_h/2"/>
                                          </p:val>
                                        </p:tav>
                                        <p:tav tm="100000">
                                          <p:val>
                                            <p:strVal val="#ppt_y"/>
                                          </p:val>
                                        </p:tav>
                                      </p:tavLst>
                                    </p:anim>
                                    <p:anim calcmode="lin" valueType="num">
                                      <p:cBhvr>
                                        <p:cTn id="21" dur="500" fill="hold"/>
                                        <p:tgtEl>
                                          <p:spTgt spid="8"/>
                                        </p:tgtEl>
                                        <p:attrNameLst>
                                          <p:attrName>ppt_w</p:attrName>
                                        </p:attrNameLst>
                                      </p:cBhvr>
                                      <p:tavLst>
                                        <p:tav tm="0">
                                          <p:val>
                                            <p:strVal val="#ppt_w"/>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17"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ppt_x</p:attrName>
                                        </p:attrNameLst>
                                      </p:cBhvr>
                                      <p:tavLst>
                                        <p:tav tm="0">
                                          <p:val>
                                            <p:strVal val="#ppt_x-#ppt_w/2"/>
                                          </p:val>
                                        </p:tav>
                                        <p:tav tm="100000">
                                          <p:val>
                                            <p:strVal val="#ppt_x"/>
                                          </p:val>
                                        </p:tav>
                                      </p:tavLst>
                                    </p:anim>
                                    <p:anim calcmode="lin" valueType="num">
                                      <p:cBhvr>
                                        <p:cTn id="27" dur="500" fill="hold"/>
                                        <p:tgtEl>
                                          <p:spTgt spid="31"/>
                                        </p:tgtEl>
                                        <p:attrNameLst>
                                          <p:attrName>ppt_y</p:attrName>
                                        </p:attrNameLst>
                                      </p:cBhvr>
                                      <p:tavLst>
                                        <p:tav tm="0">
                                          <p:val>
                                            <p:strVal val="#ppt_y"/>
                                          </p:val>
                                        </p:tav>
                                        <p:tav tm="100000">
                                          <p:val>
                                            <p:strVal val="#ppt_y"/>
                                          </p:val>
                                        </p:tav>
                                      </p:tavLst>
                                    </p:anim>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ppt_w</p:attrName>
                                        </p:attrNameLst>
                                      </p:cBhvr>
                                      <p:tavLst>
                                        <p:tav tm="0">
                                          <p:val>
                                            <p:strVal val="#ppt_w+.3"/>
                                          </p:val>
                                        </p:tav>
                                        <p:tav tm="100000">
                                          <p:val>
                                            <p:strVal val="#ppt_w"/>
                                          </p:val>
                                        </p:tav>
                                      </p:tavLst>
                                    </p:anim>
                                    <p:anim calcmode="lin" valueType="num">
                                      <p:cBhvr>
                                        <p:cTn id="34" dur="1000" fill="hold"/>
                                        <p:tgtEl>
                                          <p:spTgt spid="32"/>
                                        </p:tgtEl>
                                        <p:attrNameLst>
                                          <p:attrName>ppt_h</p:attrName>
                                        </p:attrNameLst>
                                      </p:cBhvr>
                                      <p:tavLst>
                                        <p:tav tm="0">
                                          <p:val>
                                            <p:strVal val="#ppt_h"/>
                                          </p:val>
                                        </p:tav>
                                        <p:tav tm="100000">
                                          <p:val>
                                            <p:strVal val="#ppt_h"/>
                                          </p:val>
                                        </p:tav>
                                      </p:tavLst>
                                    </p:anim>
                                    <p:animEffect transition="in" filter="fade">
                                      <p:cBhvr>
                                        <p:cTn id="35" dur="10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ox(ou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childTnLst>
                          </p:cTn>
                        </p:par>
                        <p:par>
                          <p:cTn id="49" fill="hold">
                            <p:stCondLst>
                              <p:cond delay="1000"/>
                            </p:stCondLst>
                            <p:childTnLst>
                              <p:par>
                                <p:cTn id="50" presetID="53" presetClass="entr" presetSubtype="0"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p:cTn id="52" dur="500" fill="hold"/>
                                        <p:tgtEl>
                                          <p:spTgt spid="1026"/>
                                        </p:tgtEl>
                                        <p:attrNameLst>
                                          <p:attrName>ppt_w</p:attrName>
                                        </p:attrNameLst>
                                      </p:cBhvr>
                                      <p:tavLst>
                                        <p:tav tm="0">
                                          <p:val>
                                            <p:fltVal val="0"/>
                                          </p:val>
                                        </p:tav>
                                        <p:tav tm="100000">
                                          <p:val>
                                            <p:strVal val="#ppt_w"/>
                                          </p:val>
                                        </p:tav>
                                      </p:tavLst>
                                    </p:anim>
                                    <p:anim calcmode="lin" valueType="num">
                                      <p:cBhvr>
                                        <p:cTn id="53" dur="500" fill="hold"/>
                                        <p:tgtEl>
                                          <p:spTgt spid="1026"/>
                                        </p:tgtEl>
                                        <p:attrNameLst>
                                          <p:attrName>ppt_h</p:attrName>
                                        </p:attrNameLst>
                                      </p:cBhvr>
                                      <p:tavLst>
                                        <p:tav tm="0">
                                          <p:val>
                                            <p:fltVal val="0"/>
                                          </p:val>
                                        </p:tav>
                                        <p:tav tm="100000">
                                          <p:val>
                                            <p:strVal val="#ppt_h"/>
                                          </p:val>
                                        </p:tav>
                                      </p:tavLst>
                                    </p:anim>
                                    <p:animEffect transition="in" filter="fade">
                                      <p:cBhvr>
                                        <p:cTn id="54" dur="500"/>
                                        <p:tgtEl>
                                          <p:spTgt spid="1026"/>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childTnLst>
                                </p:cTn>
                              </p:par>
                            </p:childTnLst>
                          </p:cTn>
                        </p:par>
                        <p:par>
                          <p:cTn id="67" fill="hold">
                            <p:stCondLst>
                              <p:cond delay="1000"/>
                            </p:stCondLst>
                            <p:childTnLst>
                              <p:par>
                                <p:cTn id="68" presetID="53"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1"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ppt_x</p:attrName>
                                        </p:attrNameLst>
                                      </p:cBhvr>
                                      <p:tavLst>
                                        <p:tav tm="0">
                                          <p:val>
                                            <p:strVal val="#ppt_x"/>
                                          </p:val>
                                        </p:tav>
                                        <p:tav tm="100000">
                                          <p:val>
                                            <p:strVal val="#ppt_x"/>
                                          </p:val>
                                        </p:tav>
                                      </p:tavLst>
                                    </p:anim>
                                    <p:anim calcmode="lin" valueType="num">
                                      <p:cBhvr>
                                        <p:cTn id="82" dur="500" fill="hold"/>
                                        <p:tgtEl>
                                          <p:spTgt spid="20"/>
                                        </p:tgtEl>
                                        <p:attrNameLst>
                                          <p:attrName>ppt_y</p:attrName>
                                        </p:attrNameLst>
                                      </p:cBhvr>
                                      <p:tavLst>
                                        <p:tav tm="0">
                                          <p:val>
                                            <p:strVal val="#ppt_y-#ppt_h/2"/>
                                          </p:val>
                                        </p:tav>
                                        <p:tav tm="100000">
                                          <p:val>
                                            <p:strVal val="#ppt_y"/>
                                          </p:val>
                                        </p:tav>
                                      </p:tavLst>
                                    </p:anim>
                                    <p:anim calcmode="lin" valueType="num">
                                      <p:cBhvr>
                                        <p:cTn id="83" dur="500" fill="hold"/>
                                        <p:tgtEl>
                                          <p:spTgt spid="20"/>
                                        </p:tgtEl>
                                        <p:attrNameLst>
                                          <p:attrName>ppt_w</p:attrName>
                                        </p:attrNameLst>
                                      </p:cBhvr>
                                      <p:tavLst>
                                        <p:tav tm="0">
                                          <p:val>
                                            <p:strVal val="#ppt_w"/>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7" presetClass="entr" presetSubtype="2"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ppt_x</p:attrName>
                                        </p:attrNameLst>
                                      </p:cBhvr>
                                      <p:tavLst>
                                        <p:tav tm="0">
                                          <p:val>
                                            <p:strVal val="#ppt_x+#ppt_w/2"/>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strVal val="#ppt_h"/>
                                          </p:val>
                                        </p:tav>
                                        <p:tav tm="100000">
                                          <p:val>
                                            <p:strVal val="#ppt_h"/>
                                          </p:val>
                                        </p:tav>
                                      </p:tavLst>
                                    </p:anim>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par>
                          <p:cTn id="99" fill="hold">
                            <p:stCondLst>
                              <p:cond delay="500"/>
                            </p:stCondLst>
                            <p:childTnLst>
                              <p:par>
                                <p:cTn id="100" presetID="4" presetClass="entr" presetSubtype="32"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ox(out)">
                                      <p:cBhvr>
                                        <p:cTn id="10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8" grpId="0" animBg="1"/>
      <p:bldP spid="19" grpId="0" animBg="1"/>
      <p:bldP spid="20" grpId="0" animBg="1"/>
      <p:bldP spid="31" grpId="0" animBg="1"/>
      <p:bldP spid="32" grpId="0" animBg="1"/>
      <p:bldP spid="33" grpId="0" animBg="1" autoUpdateAnimBg="0"/>
      <p:bldP spid="24" grpId="0" animBg="1"/>
      <p:bldP spid="26" grpId="0" animBg="1"/>
      <p:bldP spid="29" grpId="0" animBg="1"/>
      <p:bldP spid="30" grpId="0"/>
      <p:bldP spid="3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p:cNvPicPr>
            <a:picLocks noChangeAspect="1" noChangeArrowheads="1"/>
          </p:cNvPicPr>
          <p:nvPr/>
        </p:nvPicPr>
        <p:blipFill>
          <a:blip r:embed="rId2" cstate="print"/>
          <a:srcRect/>
          <a:stretch>
            <a:fillRect/>
          </a:stretch>
        </p:blipFill>
        <p:spPr bwMode="auto">
          <a:xfrm>
            <a:off x="0" y="-72133"/>
            <a:ext cx="9144000" cy="7821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11188" y="0"/>
            <a:ext cx="5256956" cy="800219"/>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square">
            <a:spAutoFit/>
          </a:bodyPr>
          <a:lstStyle/>
          <a:p>
            <a:endParaRPr lang="ca-ES" sz="1800" b="0" dirty="0">
              <a:solidFill>
                <a:srgbClr val="66FFFF"/>
              </a:solidFill>
            </a:endParaRPr>
          </a:p>
          <a:p>
            <a:r>
              <a:rPr lang="ca-ES" sz="2800" dirty="0">
                <a:solidFill>
                  <a:srgbClr val="66FFFF"/>
                </a:solidFill>
              </a:rPr>
              <a:t>Les eleccions de la Restauració</a:t>
            </a:r>
            <a:endParaRPr lang="ca-ES" sz="3600" dirty="0">
              <a:solidFill>
                <a:srgbClr val="66FFFF"/>
              </a:solidFill>
            </a:endParaRPr>
          </a:p>
        </p:txBody>
      </p:sp>
      <p:pic>
        <p:nvPicPr>
          <p:cNvPr id="17414" name="Picture 6" descr="hist10"/>
          <p:cNvPicPr>
            <a:picLocks noChangeAspect="1" noChangeArrowheads="1"/>
          </p:cNvPicPr>
          <p:nvPr/>
        </p:nvPicPr>
        <p:blipFill>
          <a:blip r:embed="rId3" cstate="print"/>
          <a:srcRect/>
          <a:stretch>
            <a:fillRect/>
          </a:stretch>
        </p:blipFill>
        <p:spPr bwMode="auto">
          <a:xfrm>
            <a:off x="395536" y="980728"/>
            <a:ext cx="8353425" cy="567055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1692275" y="981075"/>
            <a:ext cx="2951163" cy="40011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r">
              <a:defRPr/>
            </a:pPr>
            <a:r>
              <a:rPr lang="ca-ES" sz="2000" b="1" dirty="0">
                <a:solidFill>
                  <a:srgbClr val="CC0066"/>
                </a:solidFill>
              </a:rPr>
              <a:t>Oligarquia i caciquisme</a:t>
            </a:r>
          </a:p>
        </p:txBody>
      </p:sp>
      <p:sp>
        <p:nvSpPr>
          <p:cNvPr id="5128" name="Text Box 8"/>
          <p:cNvSpPr txBox="1">
            <a:spLocks noChangeArrowheads="1"/>
          </p:cNvSpPr>
          <p:nvPr/>
        </p:nvSpPr>
        <p:spPr bwMode="auto">
          <a:xfrm>
            <a:off x="2411413" y="1485900"/>
            <a:ext cx="2736850" cy="369332"/>
          </a:xfrm>
          <a:prstGeom prst="rect">
            <a:avLst/>
          </a:prstGeom>
          <a:noFill/>
          <a:ln w="9525">
            <a:noFill/>
            <a:miter lim="800000"/>
            <a:headEnd/>
            <a:tailEnd/>
          </a:ln>
        </p:spPr>
        <p:txBody>
          <a:bodyPr>
            <a:spAutoFit/>
          </a:bodyPr>
          <a:lstStyle/>
          <a:p>
            <a:r>
              <a:rPr lang="ca-ES" b="1" dirty="0">
                <a:solidFill>
                  <a:schemeClr val="accent2"/>
                </a:solidFill>
              </a:rPr>
              <a:t>Manipulació electoral</a:t>
            </a:r>
          </a:p>
        </p:txBody>
      </p:sp>
      <p:grpSp>
        <p:nvGrpSpPr>
          <p:cNvPr id="2" name="Group 10"/>
          <p:cNvGrpSpPr>
            <a:grpSpLocks/>
          </p:cNvGrpSpPr>
          <p:nvPr/>
        </p:nvGrpSpPr>
        <p:grpSpPr bwMode="auto">
          <a:xfrm>
            <a:off x="2051050" y="1341438"/>
            <a:ext cx="288925" cy="360362"/>
            <a:chOff x="1338" y="2115"/>
            <a:chExt cx="181" cy="181"/>
          </a:xfrm>
        </p:grpSpPr>
        <p:sp>
          <p:nvSpPr>
            <p:cNvPr id="21550" name="Line 11"/>
            <p:cNvSpPr>
              <a:spLocks noChangeShapeType="1"/>
            </p:cNvSpPr>
            <p:nvPr/>
          </p:nvSpPr>
          <p:spPr bwMode="auto">
            <a:xfrm>
              <a:off x="1338" y="2115"/>
              <a:ext cx="0" cy="181"/>
            </a:xfrm>
            <a:prstGeom prst="line">
              <a:avLst/>
            </a:prstGeom>
            <a:noFill/>
            <a:ln w="9525">
              <a:solidFill>
                <a:schemeClr val="tx1"/>
              </a:solidFill>
              <a:round/>
              <a:headEnd/>
              <a:tailEnd/>
            </a:ln>
          </p:spPr>
          <p:txBody>
            <a:bodyPr/>
            <a:lstStyle/>
            <a:p>
              <a:endParaRPr lang="ca-ES" sz="2000"/>
            </a:p>
          </p:txBody>
        </p:sp>
        <p:sp>
          <p:nvSpPr>
            <p:cNvPr id="21551" name="Line 12"/>
            <p:cNvSpPr>
              <a:spLocks noChangeShapeType="1"/>
            </p:cNvSpPr>
            <p:nvPr/>
          </p:nvSpPr>
          <p:spPr bwMode="auto">
            <a:xfrm>
              <a:off x="1338" y="2296"/>
              <a:ext cx="181" cy="0"/>
            </a:xfrm>
            <a:prstGeom prst="line">
              <a:avLst/>
            </a:prstGeom>
            <a:noFill/>
            <a:ln w="9525">
              <a:solidFill>
                <a:schemeClr val="tx1"/>
              </a:solidFill>
              <a:round/>
              <a:headEnd/>
              <a:tailEnd type="triangle" w="med" len="med"/>
            </a:ln>
          </p:spPr>
          <p:txBody>
            <a:bodyPr/>
            <a:lstStyle/>
            <a:p>
              <a:endParaRPr lang="ca-ES" sz="2000"/>
            </a:p>
          </p:txBody>
        </p:sp>
      </p:grpSp>
      <p:grpSp>
        <p:nvGrpSpPr>
          <p:cNvPr id="3" name="Group 13"/>
          <p:cNvGrpSpPr>
            <a:grpSpLocks/>
          </p:cNvGrpSpPr>
          <p:nvPr/>
        </p:nvGrpSpPr>
        <p:grpSpPr bwMode="auto">
          <a:xfrm>
            <a:off x="2051050" y="1628775"/>
            <a:ext cx="287338" cy="360363"/>
            <a:chOff x="1338" y="2115"/>
            <a:chExt cx="181" cy="181"/>
          </a:xfrm>
        </p:grpSpPr>
        <p:sp>
          <p:nvSpPr>
            <p:cNvPr id="21548" name="Line 14"/>
            <p:cNvSpPr>
              <a:spLocks noChangeShapeType="1"/>
            </p:cNvSpPr>
            <p:nvPr/>
          </p:nvSpPr>
          <p:spPr bwMode="auto">
            <a:xfrm>
              <a:off x="1338" y="2115"/>
              <a:ext cx="0" cy="181"/>
            </a:xfrm>
            <a:prstGeom prst="line">
              <a:avLst/>
            </a:prstGeom>
            <a:noFill/>
            <a:ln w="9525">
              <a:solidFill>
                <a:schemeClr val="tx1"/>
              </a:solidFill>
              <a:round/>
              <a:headEnd/>
              <a:tailEnd/>
            </a:ln>
          </p:spPr>
          <p:txBody>
            <a:bodyPr/>
            <a:lstStyle/>
            <a:p>
              <a:endParaRPr lang="ca-ES" sz="2000"/>
            </a:p>
          </p:txBody>
        </p:sp>
        <p:sp>
          <p:nvSpPr>
            <p:cNvPr id="21549" name="Line 15"/>
            <p:cNvSpPr>
              <a:spLocks noChangeShapeType="1"/>
            </p:cNvSpPr>
            <p:nvPr/>
          </p:nvSpPr>
          <p:spPr bwMode="auto">
            <a:xfrm>
              <a:off x="1338" y="2296"/>
              <a:ext cx="181" cy="0"/>
            </a:xfrm>
            <a:prstGeom prst="line">
              <a:avLst/>
            </a:prstGeom>
            <a:noFill/>
            <a:ln w="9525">
              <a:solidFill>
                <a:schemeClr val="tx1"/>
              </a:solidFill>
              <a:round/>
              <a:headEnd/>
              <a:tailEnd type="triangle" w="med" len="med"/>
            </a:ln>
          </p:spPr>
          <p:txBody>
            <a:bodyPr/>
            <a:lstStyle/>
            <a:p>
              <a:endParaRPr lang="ca-ES" sz="2000"/>
            </a:p>
          </p:txBody>
        </p:sp>
      </p:grpSp>
      <p:sp>
        <p:nvSpPr>
          <p:cNvPr id="5144" name="Text Box 24"/>
          <p:cNvSpPr txBox="1">
            <a:spLocks noChangeArrowheads="1"/>
          </p:cNvSpPr>
          <p:nvPr/>
        </p:nvSpPr>
        <p:spPr bwMode="auto">
          <a:xfrm>
            <a:off x="2411413" y="1773238"/>
            <a:ext cx="6193035" cy="461665"/>
          </a:xfrm>
          <a:prstGeom prst="rect">
            <a:avLst/>
          </a:prstGeom>
          <a:noFill/>
          <a:ln w="9525">
            <a:noFill/>
            <a:miter lim="800000"/>
            <a:headEnd/>
            <a:tailEnd/>
          </a:ln>
        </p:spPr>
        <p:txBody>
          <a:bodyPr wrap="square">
            <a:spAutoFit/>
          </a:bodyPr>
          <a:lstStyle/>
          <a:p>
            <a:r>
              <a:rPr lang="ca-ES" dirty="0"/>
              <a:t>Alcaldes, governadors civils i </a:t>
            </a:r>
            <a:r>
              <a:rPr lang="ca-ES" sz="2400" b="1" dirty="0">
                <a:solidFill>
                  <a:srgbClr val="C00000"/>
                </a:solidFill>
              </a:rPr>
              <a:t>cacics</a:t>
            </a:r>
            <a:r>
              <a:rPr lang="ca-ES" sz="2400" dirty="0"/>
              <a:t>  </a:t>
            </a:r>
            <a:r>
              <a:rPr lang="ca-ES" sz="2000" dirty="0"/>
              <a:t>(controlen el poble)</a:t>
            </a:r>
          </a:p>
        </p:txBody>
      </p:sp>
      <p:sp>
        <p:nvSpPr>
          <p:cNvPr id="5149" name="Text Box 29" descr="B226"/>
          <p:cNvSpPr txBox="1">
            <a:spLocks noChangeArrowheads="1"/>
          </p:cNvSpPr>
          <p:nvPr/>
        </p:nvSpPr>
        <p:spPr bwMode="auto">
          <a:xfrm>
            <a:off x="395288" y="260350"/>
            <a:ext cx="5472112" cy="461665"/>
          </a:xfrm>
          <a:prstGeom prst="rect">
            <a:avLst/>
          </a:prstGeom>
          <a:blipFill dpi="0" rotWithShape="1">
            <a:blip r:embed="rId2" cstate="print"/>
            <a:srcRect/>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r">
              <a:defRPr/>
            </a:pPr>
            <a:r>
              <a:rPr lang="ca-ES" sz="2400" b="1" dirty="0"/>
              <a:t>La pràctica del sistema polític</a:t>
            </a:r>
          </a:p>
        </p:txBody>
      </p:sp>
      <p:sp>
        <p:nvSpPr>
          <p:cNvPr id="21512" name="Text Box 30"/>
          <p:cNvSpPr txBox="1">
            <a:spLocks noChangeArrowheads="1"/>
          </p:cNvSpPr>
          <p:nvPr/>
        </p:nvSpPr>
        <p:spPr bwMode="auto">
          <a:xfrm>
            <a:off x="684213" y="260350"/>
            <a:ext cx="296862" cy="336550"/>
          </a:xfrm>
          <a:prstGeom prst="rect">
            <a:avLst/>
          </a:prstGeom>
          <a:noFill/>
          <a:ln w="9525">
            <a:noFill/>
            <a:miter lim="800000"/>
            <a:headEnd/>
            <a:tailEnd/>
          </a:ln>
        </p:spPr>
        <p:txBody>
          <a:bodyPr wrap="none">
            <a:spAutoFit/>
          </a:bodyPr>
          <a:lstStyle/>
          <a:p>
            <a:r>
              <a:rPr lang="ca-ES" sz="1600"/>
              <a:t>4</a:t>
            </a:r>
          </a:p>
        </p:txBody>
      </p:sp>
      <p:sp>
        <p:nvSpPr>
          <p:cNvPr id="5151" name="Text Box 31" descr="Pergamino"/>
          <p:cNvSpPr txBox="1">
            <a:spLocks noChangeArrowheads="1"/>
          </p:cNvSpPr>
          <p:nvPr/>
        </p:nvSpPr>
        <p:spPr bwMode="auto">
          <a:xfrm>
            <a:off x="250825" y="2538413"/>
            <a:ext cx="6997621" cy="461665"/>
          </a:xfrm>
          <a:prstGeom prst="rect">
            <a:avLst/>
          </a:prstGeom>
          <a:blipFill dpi="0" rotWithShape="0">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wrap="none">
            <a:spAutoFit/>
          </a:bodyPr>
          <a:lstStyle/>
          <a:p>
            <a:pPr eaLnBrk="0" hangingPunct="0">
              <a:defRPr/>
            </a:pPr>
            <a:r>
              <a:rPr lang="en-US" sz="2400" b="1" dirty="0" err="1"/>
              <a:t>Mecanisme</a:t>
            </a:r>
            <a:r>
              <a:rPr lang="en-US" sz="2400" b="1" dirty="0"/>
              <a:t> electoral (</a:t>
            </a:r>
            <a:r>
              <a:rPr lang="en-US" sz="2400" b="1" dirty="0" err="1"/>
              <a:t>sistema</a:t>
            </a:r>
            <a:r>
              <a:rPr lang="en-US" sz="2400" b="1" dirty="0"/>
              <a:t> de torn </a:t>
            </a:r>
            <a:r>
              <a:rPr lang="en-US" sz="2400" b="1" dirty="0" err="1"/>
              <a:t>i</a:t>
            </a:r>
            <a:r>
              <a:rPr lang="en-US" sz="2400" b="1" dirty="0"/>
              <a:t> frau electoral)</a:t>
            </a:r>
          </a:p>
        </p:txBody>
      </p:sp>
      <p:sp>
        <p:nvSpPr>
          <p:cNvPr id="5152" name="Text Box 32"/>
          <p:cNvSpPr txBox="1">
            <a:spLocks noChangeArrowheads="1"/>
          </p:cNvSpPr>
          <p:nvPr/>
        </p:nvSpPr>
        <p:spPr bwMode="auto">
          <a:xfrm>
            <a:off x="754063" y="3140075"/>
            <a:ext cx="691984" cy="369332"/>
          </a:xfrm>
          <a:prstGeom prst="rect">
            <a:avLst/>
          </a:prstGeom>
          <a:solidFill>
            <a:schemeClr val="accent1"/>
          </a:solidFill>
          <a:ln w="9525">
            <a:noFill/>
            <a:miter lim="800000"/>
            <a:headEnd/>
            <a:tailEnd/>
          </a:ln>
        </p:spPr>
        <p:txBody>
          <a:bodyPr wrap="none">
            <a:spAutoFit/>
          </a:bodyPr>
          <a:lstStyle/>
          <a:p>
            <a:pPr eaLnBrk="0" hangingPunct="0"/>
            <a:r>
              <a:rPr lang="en-US"/>
              <a:t>El Rei</a:t>
            </a:r>
          </a:p>
        </p:txBody>
      </p:sp>
      <p:sp>
        <p:nvSpPr>
          <p:cNvPr id="5153" name="Text Box 33"/>
          <p:cNvSpPr txBox="1">
            <a:spLocks noChangeArrowheads="1"/>
          </p:cNvSpPr>
          <p:nvPr/>
        </p:nvSpPr>
        <p:spPr bwMode="auto">
          <a:xfrm>
            <a:off x="2986088" y="3140075"/>
            <a:ext cx="1277850" cy="369332"/>
          </a:xfrm>
          <a:prstGeom prst="rect">
            <a:avLst/>
          </a:prstGeom>
          <a:solidFill>
            <a:schemeClr val="accent1"/>
          </a:solidFill>
          <a:ln w="9525">
            <a:noFill/>
            <a:miter lim="800000"/>
            <a:headEnd/>
            <a:tailEnd/>
          </a:ln>
        </p:spPr>
        <p:txBody>
          <a:bodyPr wrap="none">
            <a:spAutoFit/>
          </a:bodyPr>
          <a:lstStyle/>
          <a:p>
            <a:pPr eaLnBrk="0" hangingPunct="0"/>
            <a:r>
              <a:rPr lang="en-US"/>
              <a:t>Nou govern</a:t>
            </a:r>
          </a:p>
        </p:txBody>
      </p:sp>
      <p:sp>
        <p:nvSpPr>
          <p:cNvPr id="5154" name="Text Box 34"/>
          <p:cNvSpPr txBox="1">
            <a:spLocks noChangeArrowheads="1"/>
          </p:cNvSpPr>
          <p:nvPr/>
        </p:nvSpPr>
        <p:spPr bwMode="auto">
          <a:xfrm>
            <a:off x="5002213" y="3140075"/>
            <a:ext cx="2431756" cy="369332"/>
          </a:xfrm>
          <a:prstGeom prst="rect">
            <a:avLst/>
          </a:prstGeom>
          <a:solidFill>
            <a:schemeClr val="accent1"/>
          </a:solidFill>
          <a:ln w="9525">
            <a:noFill/>
            <a:miter lim="800000"/>
            <a:headEnd/>
            <a:tailEnd/>
          </a:ln>
        </p:spPr>
        <p:txBody>
          <a:bodyPr wrap="none">
            <a:spAutoFit/>
          </a:bodyPr>
          <a:lstStyle/>
          <a:p>
            <a:pPr eaLnBrk="0" hangingPunct="0"/>
            <a:r>
              <a:rPr lang="en-US"/>
              <a:t>Ministeri de Governació</a:t>
            </a:r>
          </a:p>
        </p:txBody>
      </p:sp>
      <p:sp>
        <p:nvSpPr>
          <p:cNvPr id="5155" name="Text Box 35"/>
          <p:cNvSpPr txBox="1">
            <a:spLocks noChangeArrowheads="1"/>
          </p:cNvSpPr>
          <p:nvPr/>
        </p:nvSpPr>
        <p:spPr bwMode="auto">
          <a:xfrm>
            <a:off x="6011863" y="4005263"/>
            <a:ext cx="2882900" cy="677108"/>
          </a:xfrm>
          <a:prstGeom prst="rect">
            <a:avLst/>
          </a:prstGeom>
          <a:solidFill>
            <a:schemeClr val="accent1"/>
          </a:solidFill>
          <a:ln w="9525">
            <a:noFill/>
            <a:miter lim="800000"/>
            <a:headEnd/>
            <a:tailEnd/>
          </a:ln>
        </p:spPr>
        <p:txBody>
          <a:bodyPr>
            <a:spAutoFit/>
          </a:bodyPr>
          <a:lstStyle/>
          <a:p>
            <a:pPr eaLnBrk="0" hangingPunct="0"/>
            <a:r>
              <a:rPr lang="en-US" sz="2000" b="1" u="sng" dirty="0" err="1">
                <a:solidFill>
                  <a:srgbClr val="C00000"/>
                </a:solidFill>
              </a:rPr>
              <a:t>Encasellat</a:t>
            </a:r>
            <a:r>
              <a:rPr lang="en-US" dirty="0">
                <a:solidFill>
                  <a:srgbClr val="CC0066"/>
                </a:solidFill>
              </a:rPr>
              <a:t> </a:t>
            </a:r>
            <a:r>
              <a:rPr lang="en-US" dirty="0"/>
              <a:t> </a:t>
            </a:r>
            <a:r>
              <a:rPr lang="en-US" b="0" dirty="0"/>
              <a:t>(</a:t>
            </a:r>
            <a:r>
              <a:rPr lang="en-US" b="0" dirty="0" err="1"/>
              <a:t>llistes</a:t>
            </a:r>
            <a:r>
              <a:rPr lang="en-US" b="0" dirty="0"/>
              <a:t> de </a:t>
            </a:r>
            <a:r>
              <a:rPr lang="en-US" b="0" dirty="0" err="1"/>
              <a:t>diputats</a:t>
            </a:r>
            <a:r>
              <a:rPr lang="en-US" b="0" dirty="0"/>
              <a:t>)</a:t>
            </a:r>
            <a:endParaRPr lang="en-US" dirty="0"/>
          </a:p>
        </p:txBody>
      </p:sp>
      <p:sp>
        <p:nvSpPr>
          <p:cNvPr id="5156" name="Text Box 36"/>
          <p:cNvSpPr txBox="1">
            <a:spLocks noChangeArrowheads="1"/>
          </p:cNvSpPr>
          <p:nvPr/>
        </p:nvSpPr>
        <p:spPr bwMode="auto">
          <a:xfrm>
            <a:off x="1690688" y="4125913"/>
            <a:ext cx="2134046" cy="400110"/>
          </a:xfrm>
          <a:prstGeom prst="rect">
            <a:avLst/>
          </a:prstGeom>
          <a:solidFill>
            <a:schemeClr val="accent1"/>
          </a:solidFill>
          <a:ln w="9525">
            <a:noFill/>
            <a:miter lim="800000"/>
            <a:headEnd/>
            <a:tailEnd/>
          </a:ln>
        </p:spPr>
        <p:txBody>
          <a:bodyPr wrap="none">
            <a:spAutoFit/>
          </a:bodyPr>
          <a:lstStyle/>
          <a:p>
            <a:pPr eaLnBrk="0" hangingPunct="0"/>
            <a:r>
              <a:rPr lang="en-US" sz="2000" b="1" u="sng" dirty="0" err="1">
                <a:solidFill>
                  <a:srgbClr val="C00000"/>
                </a:solidFill>
              </a:rPr>
              <a:t>Governadors</a:t>
            </a:r>
            <a:r>
              <a:rPr lang="en-US" sz="2000" b="1" u="sng" dirty="0">
                <a:solidFill>
                  <a:srgbClr val="C00000"/>
                </a:solidFill>
              </a:rPr>
              <a:t> </a:t>
            </a:r>
            <a:r>
              <a:rPr lang="en-US" sz="2000" b="1" u="sng" dirty="0" err="1">
                <a:solidFill>
                  <a:srgbClr val="C00000"/>
                </a:solidFill>
              </a:rPr>
              <a:t>civils</a:t>
            </a:r>
            <a:endParaRPr lang="en-US" sz="2000" b="1" u="sng" dirty="0">
              <a:solidFill>
                <a:srgbClr val="C00000"/>
              </a:solidFill>
            </a:endParaRPr>
          </a:p>
        </p:txBody>
      </p:sp>
      <p:sp>
        <p:nvSpPr>
          <p:cNvPr id="5157" name="Text Box 37"/>
          <p:cNvSpPr txBox="1">
            <a:spLocks noChangeArrowheads="1"/>
          </p:cNvSpPr>
          <p:nvPr/>
        </p:nvSpPr>
        <p:spPr bwMode="auto">
          <a:xfrm>
            <a:off x="2986088" y="5062538"/>
            <a:ext cx="822661" cy="400110"/>
          </a:xfrm>
          <a:prstGeom prst="rect">
            <a:avLst/>
          </a:prstGeom>
          <a:solidFill>
            <a:schemeClr val="accent1"/>
          </a:solidFill>
          <a:ln w="9525">
            <a:noFill/>
            <a:miter lim="800000"/>
            <a:headEnd/>
            <a:tailEnd/>
          </a:ln>
        </p:spPr>
        <p:txBody>
          <a:bodyPr wrap="none">
            <a:spAutoFit/>
          </a:bodyPr>
          <a:lstStyle/>
          <a:p>
            <a:pPr eaLnBrk="0" hangingPunct="0"/>
            <a:r>
              <a:rPr lang="en-US" sz="2000" u="sng"/>
              <a:t>Cacics</a:t>
            </a:r>
          </a:p>
        </p:txBody>
      </p:sp>
      <p:sp>
        <p:nvSpPr>
          <p:cNvPr id="5158" name="Text Box 38"/>
          <p:cNvSpPr txBox="1">
            <a:spLocks noChangeArrowheads="1"/>
          </p:cNvSpPr>
          <p:nvPr/>
        </p:nvSpPr>
        <p:spPr bwMode="auto">
          <a:xfrm>
            <a:off x="4284663" y="5805488"/>
            <a:ext cx="1574534" cy="369332"/>
          </a:xfrm>
          <a:prstGeom prst="rect">
            <a:avLst/>
          </a:prstGeom>
          <a:solidFill>
            <a:schemeClr val="accent1"/>
          </a:solidFill>
          <a:ln w="9525">
            <a:noFill/>
            <a:miter lim="800000"/>
            <a:headEnd/>
            <a:tailEnd/>
          </a:ln>
        </p:spPr>
        <p:txBody>
          <a:bodyPr wrap="none">
            <a:spAutoFit/>
          </a:bodyPr>
          <a:lstStyle/>
          <a:p>
            <a:pPr eaLnBrk="0" hangingPunct="0"/>
            <a:r>
              <a:rPr lang="en-US">
                <a:solidFill>
                  <a:srgbClr val="CC0066"/>
                </a:solidFill>
              </a:rPr>
              <a:t>Control del vot</a:t>
            </a:r>
          </a:p>
        </p:txBody>
      </p:sp>
      <p:sp>
        <p:nvSpPr>
          <p:cNvPr id="5159" name="Text Box 39"/>
          <p:cNvSpPr txBox="1">
            <a:spLocks noChangeArrowheads="1"/>
          </p:cNvSpPr>
          <p:nvPr/>
        </p:nvSpPr>
        <p:spPr bwMode="auto">
          <a:xfrm>
            <a:off x="6624191" y="5300662"/>
            <a:ext cx="2700337" cy="1231106"/>
          </a:xfrm>
          <a:prstGeom prst="rect">
            <a:avLst/>
          </a:prstGeom>
          <a:noFill/>
          <a:ln w="9525">
            <a:solidFill>
              <a:schemeClr val="tx1"/>
            </a:solidFill>
            <a:miter lim="800000"/>
            <a:headEnd/>
            <a:tailEnd/>
          </a:ln>
        </p:spPr>
        <p:txBody>
          <a:bodyPr wrap="square">
            <a:spAutoFit/>
          </a:bodyPr>
          <a:lstStyle/>
          <a:p>
            <a:pPr eaLnBrk="0" hangingPunct="0"/>
            <a:r>
              <a:rPr lang="en-US" dirty="0" err="1"/>
              <a:t>Compra</a:t>
            </a:r>
            <a:r>
              <a:rPr lang="en-US" dirty="0"/>
              <a:t> de </a:t>
            </a:r>
            <a:r>
              <a:rPr lang="en-US" dirty="0" err="1"/>
              <a:t>vots</a:t>
            </a:r>
            <a:endParaRPr lang="en-US" dirty="0"/>
          </a:p>
          <a:p>
            <a:pPr eaLnBrk="0" hangingPunct="0"/>
            <a:r>
              <a:rPr lang="en-US" dirty="0" err="1"/>
              <a:t>Coacció</a:t>
            </a:r>
            <a:endParaRPr lang="en-US" dirty="0"/>
          </a:p>
          <a:p>
            <a:pPr eaLnBrk="0" hangingPunct="0"/>
            <a:r>
              <a:rPr lang="en-US" dirty="0" err="1"/>
              <a:t>Falsejament</a:t>
            </a:r>
            <a:r>
              <a:rPr lang="en-US" dirty="0"/>
              <a:t> del </a:t>
            </a:r>
            <a:r>
              <a:rPr lang="en-US" dirty="0" err="1"/>
              <a:t>sufragi</a:t>
            </a:r>
            <a:endParaRPr lang="en-US" dirty="0"/>
          </a:p>
          <a:p>
            <a:pPr eaLnBrk="0" hangingPunct="0"/>
            <a:r>
              <a:rPr lang="ca-ES" sz="2000" dirty="0"/>
              <a:t>(amb la </a:t>
            </a:r>
            <a:r>
              <a:rPr lang="ca-ES" sz="2000" b="1" dirty="0">
                <a:solidFill>
                  <a:schemeClr val="accent2"/>
                </a:solidFill>
              </a:rPr>
              <a:t>tupinada</a:t>
            </a:r>
            <a:r>
              <a:rPr lang="ca-ES" sz="2000" dirty="0"/>
              <a:t>)</a:t>
            </a:r>
            <a:endParaRPr lang="en-US" sz="2000" dirty="0"/>
          </a:p>
        </p:txBody>
      </p:sp>
      <p:sp>
        <p:nvSpPr>
          <p:cNvPr id="5160" name="Text Box 40"/>
          <p:cNvSpPr txBox="1">
            <a:spLocks noChangeArrowheads="1"/>
          </p:cNvSpPr>
          <p:nvPr/>
        </p:nvSpPr>
        <p:spPr bwMode="auto">
          <a:xfrm>
            <a:off x="179388" y="5445125"/>
            <a:ext cx="2050048" cy="1292662"/>
          </a:xfrm>
          <a:prstGeom prst="rect">
            <a:avLst/>
          </a:prstGeom>
          <a:noFill/>
          <a:ln w="9525">
            <a:solidFill>
              <a:schemeClr val="tx1"/>
            </a:solidFill>
            <a:miter lim="800000"/>
            <a:headEnd/>
            <a:tailEnd/>
          </a:ln>
        </p:spPr>
        <p:txBody>
          <a:bodyPr wrap="none">
            <a:spAutoFit/>
          </a:bodyPr>
          <a:lstStyle/>
          <a:p>
            <a:pPr eaLnBrk="0" hangingPunct="0"/>
            <a:r>
              <a:rPr lang="en-US" dirty="0" err="1"/>
              <a:t>Consolidava</a:t>
            </a:r>
            <a:r>
              <a:rPr lang="en-US" dirty="0"/>
              <a:t> el</a:t>
            </a:r>
          </a:p>
          <a:p>
            <a:pPr eaLnBrk="0" hangingPunct="0"/>
            <a:r>
              <a:rPr lang="en-US" dirty="0" err="1"/>
              <a:t>poder</a:t>
            </a:r>
            <a:r>
              <a:rPr lang="en-US" dirty="0"/>
              <a:t> </a:t>
            </a:r>
            <a:r>
              <a:rPr lang="en-US" dirty="0" err="1"/>
              <a:t>i</a:t>
            </a:r>
            <a:r>
              <a:rPr lang="en-US" dirty="0"/>
              <a:t> control</a:t>
            </a:r>
          </a:p>
          <a:p>
            <a:pPr eaLnBrk="0" hangingPunct="0"/>
            <a:r>
              <a:rPr lang="en-US" dirty="0"/>
              <a:t>de la </a:t>
            </a:r>
            <a:r>
              <a:rPr lang="en-US" sz="2400" b="1" u="sng" dirty="0" err="1">
                <a:solidFill>
                  <a:srgbClr val="FF0000"/>
                </a:solidFill>
              </a:rPr>
              <a:t>Oligarquia</a:t>
            </a:r>
            <a:endParaRPr lang="en-US" b="1" dirty="0">
              <a:solidFill>
                <a:srgbClr val="FF0000"/>
              </a:solidFill>
            </a:endParaRPr>
          </a:p>
          <a:p>
            <a:pPr eaLnBrk="0" hangingPunct="0"/>
            <a:r>
              <a:rPr lang="en-US" dirty="0"/>
              <a:t>(Classes dominants)</a:t>
            </a:r>
          </a:p>
        </p:txBody>
      </p:sp>
      <p:sp>
        <p:nvSpPr>
          <p:cNvPr id="5161" name="Line 41"/>
          <p:cNvSpPr>
            <a:spLocks noChangeShapeType="1"/>
          </p:cNvSpPr>
          <p:nvPr/>
        </p:nvSpPr>
        <p:spPr bwMode="auto">
          <a:xfrm>
            <a:off x="538163" y="2925763"/>
            <a:ext cx="1587" cy="2447925"/>
          </a:xfrm>
          <a:prstGeom prst="line">
            <a:avLst/>
          </a:prstGeom>
          <a:noFill/>
          <a:ln w="9525">
            <a:solidFill>
              <a:schemeClr val="tx1"/>
            </a:solidFill>
            <a:round/>
            <a:headEnd/>
            <a:tailEnd type="triangle" w="med" len="med"/>
          </a:ln>
        </p:spPr>
        <p:txBody>
          <a:bodyPr wrap="none" anchor="ctr"/>
          <a:lstStyle/>
          <a:p>
            <a:endParaRPr lang="ca-ES" sz="2000"/>
          </a:p>
        </p:txBody>
      </p:sp>
      <p:grpSp>
        <p:nvGrpSpPr>
          <p:cNvPr id="4" name="Group 42"/>
          <p:cNvGrpSpPr>
            <a:grpSpLocks/>
          </p:cNvGrpSpPr>
          <p:nvPr/>
        </p:nvGrpSpPr>
        <p:grpSpPr bwMode="auto">
          <a:xfrm>
            <a:off x="1474788" y="3081338"/>
            <a:ext cx="1295400" cy="400050"/>
            <a:chOff x="1488" y="1968"/>
            <a:chExt cx="816" cy="252"/>
          </a:xfrm>
        </p:grpSpPr>
        <p:sp>
          <p:nvSpPr>
            <p:cNvPr id="21546" name="Line 43"/>
            <p:cNvSpPr>
              <a:spLocks noChangeShapeType="1"/>
            </p:cNvSpPr>
            <p:nvPr/>
          </p:nvSpPr>
          <p:spPr bwMode="auto">
            <a:xfrm>
              <a:off x="1488" y="2160"/>
              <a:ext cx="816" cy="0"/>
            </a:xfrm>
            <a:prstGeom prst="line">
              <a:avLst/>
            </a:prstGeom>
            <a:noFill/>
            <a:ln w="9525">
              <a:solidFill>
                <a:schemeClr val="tx1"/>
              </a:solidFill>
              <a:round/>
              <a:headEnd/>
              <a:tailEnd type="triangle" w="med" len="med"/>
            </a:ln>
          </p:spPr>
          <p:txBody>
            <a:bodyPr wrap="none" anchor="ctr"/>
            <a:lstStyle/>
            <a:p>
              <a:endParaRPr lang="ca-ES" sz="2000"/>
            </a:p>
          </p:txBody>
        </p:sp>
        <p:sp>
          <p:nvSpPr>
            <p:cNvPr id="21547" name="Text Box 44"/>
            <p:cNvSpPr txBox="1">
              <a:spLocks noChangeArrowheads="1"/>
            </p:cNvSpPr>
            <p:nvPr/>
          </p:nvSpPr>
          <p:spPr bwMode="auto">
            <a:xfrm>
              <a:off x="1584" y="1968"/>
              <a:ext cx="659" cy="252"/>
            </a:xfrm>
            <a:prstGeom prst="rect">
              <a:avLst/>
            </a:prstGeom>
            <a:noFill/>
            <a:ln w="9525">
              <a:noFill/>
              <a:miter lim="800000"/>
              <a:headEnd/>
              <a:tailEnd/>
            </a:ln>
          </p:spPr>
          <p:txBody>
            <a:bodyPr wrap="none">
              <a:spAutoFit/>
            </a:bodyPr>
            <a:lstStyle/>
            <a:p>
              <a:pPr eaLnBrk="0" hangingPunct="0"/>
              <a:r>
                <a:rPr lang="en-US" sz="2000"/>
                <a:t>nomena</a:t>
              </a:r>
            </a:p>
          </p:txBody>
        </p:sp>
      </p:grpSp>
      <p:sp>
        <p:nvSpPr>
          <p:cNvPr id="5165" name="Line 45"/>
          <p:cNvSpPr>
            <a:spLocks noChangeShapeType="1"/>
          </p:cNvSpPr>
          <p:nvPr/>
        </p:nvSpPr>
        <p:spPr bwMode="auto">
          <a:xfrm>
            <a:off x="4283075" y="3357563"/>
            <a:ext cx="609600" cy="0"/>
          </a:xfrm>
          <a:prstGeom prst="line">
            <a:avLst/>
          </a:prstGeom>
          <a:noFill/>
          <a:ln w="9525">
            <a:solidFill>
              <a:schemeClr val="tx1"/>
            </a:solidFill>
            <a:round/>
            <a:headEnd/>
            <a:tailEnd type="triangle" w="med" len="med"/>
          </a:ln>
        </p:spPr>
        <p:txBody>
          <a:bodyPr wrap="none" anchor="ctr"/>
          <a:lstStyle/>
          <a:p>
            <a:endParaRPr lang="ca-ES" sz="2000"/>
          </a:p>
        </p:txBody>
      </p:sp>
      <p:grpSp>
        <p:nvGrpSpPr>
          <p:cNvPr id="5" name="Group 46"/>
          <p:cNvGrpSpPr>
            <a:grpSpLocks/>
          </p:cNvGrpSpPr>
          <p:nvPr/>
        </p:nvGrpSpPr>
        <p:grpSpPr bwMode="auto">
          <a:xfrm>
            <a:off x="6586538" y="3502025"/>
            <a:ext cx="1212850" cy="533400"/>
            <a:chOff x="3984" y="2160"/>
            <a:chExt cx="764" cy="336"/>
          </a:xfrm>
        </p:grpSpPr>
        <p:sp>
          <p:nvSpPr>
            <p:cNvPr id="21544" name="Line 47"/>
            <p:cNvSpPr>
              <a:spLocks noChangeShapeType="1"/>
            </p:cNvSpPr>
            <p:nvPr/>
          </p:nvSpPr>
          <p:spPr bwMode="auto">
            <a:xfrm>
              <a:off x="3984" y="2160"/>
              <a:ext cx="0" cy="336"/>
            </a:xfrm>
            <a:prstGeom prst="line">
              <a:avLst/>
            </a:prstGeom>
            <a:noFill/>
            <a:ln w="9525">
              <a:solidFill>
                <a:schemeClr val="tx1"/>
              </a:solidFill>
              <a:round/>
              <a:headEnd/>
              <a:tailEnd type="triangle" w="med" len="med"/>
            </a:ln>
          </p:spPr>
          <p:txBody>
            <a:bodyPr wrap="none" anchor="ctr"/>
            <a:lstStyle/>
            <a:p>
              <a:endParaRPr lang="ca-ES" sz="2000"/>
            </a:p>
          </p:txBody>
        </p:sp>
        <p:sp>
          <p:nvSpPr>
            <p:cNvPr id="21545" name="Text Box 48"/>
            <p:cNvSpPr txBox="1">
              <a:spLocks noChangeArrowheads="1"/>
            </p:cNvSpPr>
            <p:nvPr/>
          </p:nvSpPr>
          <p:spPr bwMode="auto">
            <a:xfrm>
              <a:off x="4118" y="2215"/>
              <a:ext cx="630" cy="252"/>
            </a:xfrm>
            <a:prstGeom prst="rect">
              <a:avLst/>
            </a:prstGeom>
            <a:noFill/>
            <a:ln w="9525">
              <a:noFill/>
              <a:miter lim="800000"/>
              <a:headEnd/>
              <a:tailEnd/>
            </a:ln>
          </p:spPr>
          <p:txBody>
            <a:bodyPr wrap="none">
              <a:spAutoFit/>
            </a:bodyPr>
            <a:lstStyle/>
            <a:p>
              <a:pPr eaLnBrk="0" hangingPunct="0"/>
              <a:r>
                <a:rPr lang="en-US" sz="2000"/>
                <a:t>prepara</a:t>
              </a:r>
            </a:p>
          </p:txBody>
        </p:sp>
      </p:grpSp>
      <p:grpSp>
        <p:nvGrpSpPr>
          <p:cNvPr id="6" name="Group 49"/>
          <p:cNvGrpSpPr>
            <a:grpSpLocks/>
          </p:cNvGrpSpPr>
          <p:nvPr/>
        </p:nvGrpSpPr>
        <p:grpSpPr bwMode="auto">
          <a:xfrm>
            <a:off x="3490913" y="3573463"/>
            <a:ext cx="2514600" cy="792162"/>
            <a:chOff x="2208" y="2160"/>
            <a:chExt cx="1584" cy="499"/>
          </a:xfrm>
        </p:grpSpPr>
        <p:grpSp>
          <p:nvGrpSpPr>
            <p:cNvPr id="7" name="Group 50"/>
            <p:cNvGrpSpPr>
              <a:grpSpLocks/>
            </p:cNvGrpSpPr>
            <p:nvPr/>
          </p:nvGrpSpPr>
          <p:grpSpPr bwMode="auto">
            <a:xfrm>
              <a:off x="2304" y="2160"/>
              <a:ext cx="1488" cy="499"/>
              <a:chOff x="2304" y="2160"/>
              <a:chExt cx="1488" cy="499"/>
            </a:xfrm>
          </p:grpSpPr>
          <p:sp>
            <p:nvSpPr>
              <p:cNvPr id="21542" name="Line 51"/>
              <p:cNvSpPr>
                <a:spLocks noChangeShapeType="1"/>
              </p:cNvSpPr>
              <p:nvPr/>
            </p:nvSpPr>
            <p:spPr bwMode="auto">
              <a:xfrm flipH="1">
                <a:off x="2304" y="2160"/>
                <a:ext cx="1488" cy="384"/>
              </a:xfrm>
              <a:prstGeom prst="line">
                <a:avLst/>
              </a:prstGeom>
              <a:noFill/>
              <a:ln w="9525">
                <a:solidFill>
                  <a:schemeClr val="tx1"/>
                </a:solidFill>
                <a:round/>
                <a:headEnd/>
                <a:tailEnd type="triangle" w="med" len="med"/>
              </a:ln>
            </p:spPr>
            <p:txBody>
              <a:bodyPr wrap="none" anchor="ctr"/>
              <a:lstStyle/>
              <a:p>
                <a:endParaRPr lang="ca-ES" sz="2000"/>
              </a:p>
            </p:txBody>
          </p:sp>
          <p:sp>
            <p:nvSpPr>
              <p:cNvPr id="21543" name="Text Box 52"/>
              <p:cNvSpPr txBox="1">
                <a:spLocks noChangeArrowheads="1"/>
              </p:cNvSpPr>
              <p:nvPr/>
            </p:nvSpPr>
            <p:spPr bwMode="auto">
              <a:xfrm>
                <a:off x="2822" y="2407"/>
                <a:ext cx="659" cy="252"/>
              </a:xfrm>
              <a:prstGeom prst="rect">
                <a:avLst/>
              </a:prstGeom>
              <a:noFill/>
              <a:ln w="9525">
                <a:noFill/>
                <a:miter lim="800000"/>
                <a:headEnd/>
                <a:tailEnd/>
              </a:ln>
            </p:spPr>
            <p:txBody>
              <a:bodyPr wrap="none">
                <a:spAutoFit/>
              </a:bodyPr>
              <a:lstStyle/>
              <a:p>
                <a:pPr eaLnBrk="0" hangingPunct="0"/>
                <a:r>
                  <a:rPr lang="en-US" sz="2000"/>
                  <a:t>nomena</a:t>
                </a:r>
              </a:p>
            </p:txBody>
          </p:sp>
        </p:grpSp>
        <p:sp>
          <p:nvSpPr>
            <p:cNvPr id="21541" name="Line 53"/>
            <p:cNvSpPr>
              <a:spLocks noChangeShapeType="1"/>
            </p:cNvSpPr>
            <p:nvPr/>
          </p:nvSpPr>
          <p:spPr bwMode="auto">
            <a:xfrm flipH="1">
              <a:off x="2208" y="2160"/>
              <a:ext cx="288" cy="384"/>
            </a:xfrm>
            <a:prstGeom prst="line">
              <a:avLst/>
            </a:prstGeom>
            <a:noFill/>
            <a:ln w="9525">
              <a:solidFill>
                <a:schemeClr val="tx1"/>
              </a:solidFill>
              <a:round/>
              <a:headEnd/>
              <a:tailEnd type="triangle" w="med" len="med"/>
            </a:ln>
          </p:spPr>
          <p:txBody>
            <a:bodyPr wrap="none" anchor="ctr"/>
            <a:lstStyle/>
            <a:p>
              <a:endParaRPr lang="ca-ES" sz="2000"/>
            </a:p>
          </p:txBody>
        </p:sp>
      </p:grpSp>
      <p:grpSp>
        <p:nvGrpSpPr>
          <p:cNvPr id="8" name="Group 57"/>
          <p:cNvGrpSpPr>
            <a:grpSpLocks/>
          </p:cNvGrpSpPr>
          <p:nvPr/>
        </p:nvGrpSpPr>
        <p:grpSpPr bwMode="auto">
          <a:xfrm rot="-501261">
            <a:off x="3805283" y="5239318"/>
            <a:ext cx="2195511" cy="481013"/>
            <a:chOff x="2448" y="3297"/>
            <a:chExt cx="1383" cy="303"/>
          </a:xfrm>
        </p:grpSpPr>
        <p:sp>
          <p:nvSpPr>
            <p:cNvPr id="21538" name="Line 58"/>
            <p:cNvSpPr>
              <a:spLocks noChangeShapeType="1"/>
            </p:cNvSpPr>
            <p:nvPr/>
          </p:nvSpPr>
          <p:spPr bwMode="auto">
            <a:xfrm>
              <a:off x="2448" y="3312"/>
              <a:ext cx="240" cy="288"/>
            </a:xfrm>
            <a:prstGeom prst="line">
              <a:avLst/>
            </a:prstGeom>
            <a:noFill/>
            <a:ln w="9525">
              <a:solidFill>
                <a:schemeClr val="tx1"/>
              </a:solidFill>
              <a:round/>
              <a:headEnd/>
              <a:tailEnd type="triangle" w="med" len="med"/>
            </a:ln>
          </p:spPr>
          <p:txBody>
            <a:bodyPr wrap="none" anchor="ctr"/>
            <a:lstStyle/>
            <a:p>
              <a:endParaRPr lang="ca-ES" sz="2000"/>
            </a:p>
          </p:txBody>
        </p:sp>
        <p:sp>
          <p:nvSpPr>
            <p:cNvPr id="21539" name="Text Box 59"/>
            <p:cNvSpPr txBox="1">
              <a:spLocks noChangeArrowheads="1"/>
            </p:cNvSpPr>
            <p:nvPr/>
          </p:nvSpPr>
          <p:spPr bwMode="auto">
            <a:xfrm>
              <a:off x="2544" y="3297"/>
              <a:ext cx="1287" cy="252"/>
            </a:xfrm>
            <a:prstGeom prst="rect">
              <a:avLst/>
            </a:prstGeom>
            <a:noFill/>
            <a:ln w="9525">
              <a:noFill/>
              <a:miter lim="800000"/>
              <a:headEnd/>
              <a:tailEnd/>
            </a:ln>
          </p:spPr>
          <p:txBody>
            <a:bodyPr wrap="none">
              <a:spAutoFit/>
            </a:bodyPr>
            <a:lstStyle/>
            <a:p>
              <a:pPr eaLnBrk="0" hangingPunct="0"/>
              <a:r>
                <a:rPr lang="en-US" sz="2000" dirty="0" err="1"/>
                <a:t>S’encarreguen</a:t>
              </a:r>
              <a:r>
                <a:rPr lang="en-US" sz="2000" dirty="0"/>
                <a:t> del</a:t>
              </a:r>
            </a:p>
          </p:txBody>
        </p:sp>
      </p:grpSp>
      <p:grpSp>
        <p:nvGrpSpPr>
          <p:cNvPr id="9" name="Group 60"/>
          <p:cNvGrpSpPr>
            <a:grpSpLocks/>
          </p:cNvGrpSpPr>
          <p:nvPr/>
        </p:nvGrpSpPr>
        <p:grpSpPr bwMode="auto">
          <a:xfrm>
            <a:off x="5867397" y="5805485"/>
            <a:ext cx="756310" cy="399949"/>
            <a:chOff x="3696" y="3463"/>
            <a:chExt cx="603" cy="248"/>
          </a:xfrm>
        </p:grpSpPr>
        <p:sp>
          <p:nvSpPr>
            <p:cNvPr id="21536" name="Line 61"/>
            <p:cNvSpPr>
              <a:spLocks noChangeShapeType="1"/>
            </p:cNvSpPr>
            <p:nvPr/>
          </p:nvSpPr>
          <p:spPr bwMode="auto">
            <a:xfrm>
              <a:off x="3696" y="3648"/>
              <a:ext cx="432" cy="0"/>
            </a:xfrm>
            <a:prstGeom prst="line">
              <a:avLst/>
            </a:prstGeom>
            <a:noFill/>
            <a:ln w="9525">
              <a:solidFill>
                <a:schemeClr val="tx1"/>
              </a:solidFill>
              <a:round/>
              <a:headEnd/>
              <a:tailEnd type="triangle" w="med" len="med"/>
            </a:ln>
          </p:spPr>
          <p:txBody>
            <a:bodyPr wrap="none" anchor="ctr"/>
            <a:lstStyle/>
            <a:p>
              <a:endParaRPr lang="ca-ES" sz="2000"/>
            </a:p>
          </p:txBody>
        </p:sp>
        <p:sp>
          <p:nvSpPr>
            <p:cNvPr id="21537" name="Text Box 62"/>
            <p:cNvSpPr txBox="1">
              <a:spLocks noChangeArrowheads="1"/>
            </p:cNvSpPr>
            <p:nvPr/>
          </p:nvSpPr>
          <p:spPr bwMode="auto">
            <a:xfrm>
              <a:off x="3782" y="3463"/>
              <a:ext cx="517" cy="248"/>
            </a:xfrm>
            <a:prstGeom prst="rect">
              <a:avLst/>
            </a:prstGeom>
            <a:noFill/>
            <a:ln w="9525">
              <a:noFill/>
              <a:miter lim="800000"/>
              <a:headEnd/>
              <a:tailEnd/>
            </a:ln>
          </p:spPr>
          <p:txBody>
            <a:bodyPr wrap="none">
              <a:spAutoFit/>
            </a:bodyPr>
            <a:lstStyle/>
            <a:p>
              <a:pPr eaLnBrk="0" hangingPunct="0"/>
              <a:r>
                <a:rPr lang="en-US" sz="2000"/>
                <a:t>amb</a:t>
              </a:r>
            </a:p>
          </p:txBody>
        </p:sp>
      </p:grpSp>
      <p:sp>
        <p:nvSpPr>
          <p:cNvPr id="5126" name="Rectangle 6"/>
          <p:cNvSpPr>
            <a:spLocks noChangeArrowheads="1"/>
          </p:cNvSpPr>
          <p:nvPr/>
        </p:nvSpPr>
        <p:spPr bwMode="auto">
          <a:xfrm>
            <a:off x="1619250" y="692150"/>
            <a:ext cx="73025" cy="1512888"/>
          </a:xfrm>
          <a:prstGeom prst="rect">
            <a:avLst/>
          </a:prstGeom>
          <a:gradFill rotWithShape="1">
            <a:gsLst>
              <a:gs pos="0">
                <a:schemeClr val="bg1">
                  <a:gamma/>
                  <a:shade val="26275"/>
                  <a:invGamma/>
                </a:schemeClr>
              </a:gs>
              <a:gs pos="50000">
                <a:schemeClr val="bg1"/>
              </a:gs>
              <a:gs pos="100000">
                <a:schemeClr val="bg1">
                  <a:gamma/>
                  <a:shade val="26275"/>
                  <a:invGamma/>
                </a:schemeClr>
              </a:gs>
            </a:gsLst>
            <a:lin ang="0" scaled="1"/>
          </a:gradFill>
          <a:ln w="9525">
            <a:solidFill>
              <a:schemeClr val="tx1"/>
            </a:solidFill>
            <a:miter lim="800000"/>
            <a:headEnd/>
            <a:tailEnd/>
          </a:ln>
          <a:effectLst/>
        </p:spPr>
        <p:txBody>
          <a:bodyPr wrap="none" anchor="ctr"/>
          <a:lstStyle/>
          <a:p>
            <a:pPr>
              <a:defRPr/>
            </a:pPr>
            <a:endParaRPr lang="ca-ES"/>
          </a:p>
        </p:txBody>
      </p:sp>
      <p:grpSp>
        <p:nvGrpSpPr>
          <p:cNvPr id="10" name="Group 76"/>
          <p:cNvGrpSpPr>
            <a:grpSpLocks/>
          </p:cNvGrpSpPr>
          <p:nvPr/>
        </p:nvGrpSpPr>
        <p:grpSpPr bwMode="auto">
          <a:xfrm>
            <a:off x="971600" y="4645248"/>
            <a:ext cx="2952328" cy="1016000"/>
            <a:chOff x="703" y="2840"/>
            <a:chExt cx="1613" cy="640"/>
          </a:xfrm>
        </p:grpSpPr>
        <p:grpSp>
          <p:nvGrpSpPr>
            <p:cNvPr id="11" name="Group 54"/>
            <p:cNvGrpSpPr>
              <a:grpSpLocks/>
            </p:cNvGrpSpPr>
            <p:nvPr/>
          </p:nvGrpSpPr>
          <p:grpSpPr bwMode="auto">
            <a:xfrm>
              <a:off x="2200" y="2840"/>
              <a:ext cx="116" cy="348"/>
              <a:chOff x="2304" y="2784"/>
              <a:chExt cx="116" cy="348"/>
            </a:xfrm>
          </p:grpSpPr>
          <p:sp>
            <p:nvSpPr>
              <p:cNvPr id="21534" name="Line 55"/>
              <p:cNvSpPr>
                <a:spLocks noChangeShapeType="1"/>
              </p:cNvSpPr>
              <p:nvPr/>
            </p:nvSpPr>
            <p:spPr bwMode="auto">
              <a:xfrm>
                <a:off x="2304" y="2784"/>
                <a:ext cx="0" cy="336"/>
              </a:xfrm>
              <a:prstGeom prst="line">
                <a:avLst/>
              </a:prstGeom>
              <a:noFill/>
              <a:ln w="9525">
                <a:solidFill>
                  <a:schemeClr val="tx1"/>
                </a:solidFill>
                <a:round/>
                <a:headEnd/>
                <a:tailEnd type="triangle" w="med" len="med"/>
              </a:ln>
            </p:spPr>
            <p:txBody>
              <a:bodyPr wrap="none" anchor="ctr"/>
              <a:lstStyle/>
              <a:p>
                <a:endParaRPr lang="ca-ES" sz="2000"/>
              </a:p>
            </p:txBody>
          </p:sp>
          <p:sp>
            <p:nvSpPr>
              <p:cNvPr id="21535" name="Text Box 56"/>
              <p:cNvSpPr txBox="1">
                <a:spLocks noChangeArrowheads="1"/>
              </p:cNvSpPr>
              <p:nvPr/>
            </p:nvSpPr>
            <p:spPr bwMode="auto">
              <a:xfrm>
                <a:off x="2304" y="2880"/>
                <a:ext cx="116" cy="252"/>
              </a:xfrm>
              <a:prstGeom prst="rect">
                <a:avLst/>
              </a:prstGeom>
              <a:noFill/>
              <a:ln w="9525">
                <a:noFill/>
                <a:miter lim="800000"/>
                <a:headEnd/>
                <a:tailEnd/>
              </a:ln>
            </p:spPr>
            <p:txBody>
              <a:bodyPr wrap="none">
                <a:spAutoFit/>
              </a:bodyPr>
              <a:lstStyle/>
              <a:p>
                <a:pPr eaLnBrk="0" hangingPunct="0"/>
                <a:endParaRPr lang="en-US" sz="2000"/>
              </a:p>
            </p:txBody>
          </p:sp>
        </p:grpSp>
        <p:sp>
          <p:nvSpPr>
            <p:cNvPr id="21533" name="Rectangle 75"/>
            <p:cNvSpPr>
              <a:spLocks noChangeArrowheads="1"/>
            </p:cNvSpPr>
            <p:nvPr/>
          </p:nvSpPr>
          <p:spPr bwMode="auto">
            <a:xfrm>
              <a:off x="703" y="2840"/>
              <a:ext cx="1587" cy="640"/>
            </a:xfrm>
            <a:prstGeom prst="rect">
              <a:avLst/>
            </a:prstGeom>
            <a:noFill/>
            <a:ln w="9525">
              <a:noFill/>
              <a:miter lim="800000"/>
              <a:headEnd/>
              <a:tailEnd/>
            </a:ln>
          </p:spPr>
          <p:txBody>
            <a:bodyPr>
              <a:spAutoFit/>
            </a:bodyPr>
            <a:lstStyle/>
            <a:p>
              <a:pPr eaLnBrk="0" hangingPunct="0"/>
              <a:r>
                <a:rPr lang="en-US" sz="2000" dirty="0"/>
                <a:t>Fan </a:t>
              </a:r>
              <a:r>
                <a:rPr lang="en-US" sz="2000" dirty="0" err="1"/>
                <a:t>arribar</a:t>
              </a:r>
              <a:r>
                <a:rPr lang="en-US" sz="2000" dirty="0"/>
                <a:t> les </a:t>
              </a:r>
              <a:r>
                <a:rPr lang="en-US" sz="2000" dirty="0" err="1"/>
                <a:t>directrius</a:t>
              </a:r>
              <a:r>
                <a:rPr lang="en-US" sz="2000" dirty="0"/>
                <a:t> del govern </a:t>
              </a:r>
              <a:r>
                <a:rPr lang="en-US" sz="2000" dirty="0" err="1"/>
                <a:t>als</a:t>
              </a:r>
              <a:endParaRPr lang="en-US" sz="20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fade">
                                      <p:cBhvr>
                                        <p:cTn id="12" dur="1000"/>
                                        <p:tgtEl>
                                          <p:spTgt spid="5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128">
                                            <p:txEl>
                                              <p:pRg st="0" end="0"/>
                                            </p:txEl>
                                          </p:spTgt>
                                        </p:tgtEl>
                                        <p:attrNameLst>
                                          <p:attrName>style.visibility</p:attrName>
                                        </p:attrNameLst>
                                      </p:cBhvr>
                                      <p:to>
                                        <p:strVal val="visible"/>
                                      </p:to>
                                    </p:set>
                                    <p:animEffect transition="in" filter="fade">
                                      <p:cBhvr>
                                        <p:cTn id="21" dur="1000"/>
                                        <p:tgtEl>
                                          <p:spTgt spid="512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144"/>
                                        </p:tgtEl>
                                        <p:attrNameLst>
                                          <p:attrName>style.visibility</p:attrName>
                                        </p:attrNameLst>
                                      </p:cBhvr>
                                      <p:to>
                                        <p:strVal val="visible"/>
                                      </p:to>
                                    </p:set>
                                    <p:animEffect transition="in" filter="fade">
                                      <p:cBhvr>
                                        <p:cTn id="30" dur="1000"/>
                                        <p:tgtEl>
                                          <p:spTgt spid="514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5151"/>
                                        </p:tgtEl>
                                        <p:attrNameLst>
                                          <p:attrName>style.visibility</p:attrName>
                                        </p:attrNameLst>
                                      </p:cBhvr>
                                      <p:to>
                                        <p:strVal val="visible"/>
                                      </p:to>
                                    </p:set>
                                    <p:animEffect transition="in" filter="box(out)">
                                      <p:cBhvr>
                                        <p:cTn id="35" dur="1000"/>
                                        <p:tgtEl>
                                          <p:spTgt spid="515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5152">
                                            <p:txEl>
                                              <p:pRg st="0" end="0"/>
                                            </p:txEl>
                                          </p:spTgt>
                                        </p:tgtEl>
                                        <p:attrNameLst>
                                          <p:attrName>style.visibility</p:attrName>
                                        </p:attrNameLst>
                                      </p:cBhvr>
                                      <p:to>
                                        <p:strVal val="visible"/>
                                      </p:to>
                                    </p:set>
                                    <p:animEffect transition="in" filter="box(out)">
                                      <p:cBhvr>
                                        <p:cTn id="40" dur="1000"/>
                                        <p:tgtEl>
                                          <p:spTgt spid="515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ox(out)">
                                      <p:cBhvr>
                                        <p:cTn id="45" dur="1000"/>
                                        <p:tgtEl>
                                          <p:spTgt spid="4"/>
                                        </p:tgtEl>
                                      </p:cBhvr>
                                    </p:animEffect>
                                  </p:childTnLst>
                                </p:cTn>
                              </p:par>
                            </p:childTnLst>
                          </p:cTn>
                        </p:par>
                        <p:par>
                          <p:cTn id="46" fill="hold">
                            <p:stCondLst>
                              <p:cond delay="1000"/>
                            </p:stCondLst>
                            <p:childTnLst>
                              <p:par>
                                <p:cTn id="47" presetID="4" presetClass="entr" presetSubtype="32" fill="hold" grpId="0" nodeType="afterEffect">
                                  <p:stCondLst>
                                    <p:cond delay="0"/>
                                  </p:stCondLst>
                                  <p:childTnLst>
                                    <p:set>
                                      <p:cBhvr>
                                        <p:cTn id="48" dur="1" fill="hold">
                                          <p:stCondLst>
                                            <p:cond delay="0"/>
                                          </p:stCondLst>
                                        </p:cTn>
                                        <p:tgtEl>
                                          <p:spTgt spid="5153">
                                            <p:txEl>
                                              <p:pRg st="0" end="0"/>
                                            </p:txEl>
                                          </p:spTgt>
                                        </p:tgtEl>
                                        <p:attrNameLst>
                                          <p:attrName>style.visibility</p:attrName>
                                        </p:attrNameLst>
                                      </p:cBhvr>
                                      <p:to>
                                        <p:strVal val="visible"/>
                                      </p:to>
                                    </p:set>
                                    <p:animEffect transition="in" filter="box(out)">
                                      <p:cBhvr>
                                        <p:cTn id="49" dur="1000"/>
                                        <p:tgtEl>
                                          <p:spTgt spid="515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5165"/>
                                        </p:tgtEl>
                                        <p:attrNameLst>
                                          <p:attrName>style.visibility</p:attrName>
                                        </p:attrNameLst>
                                      </p:cBhvr>
                                      <p:to>
                                        <p:strVal val="visible"/>
                                      </p:to>
                                    </p:set>
                                    <p:animEffect transition="in" filter="box(out)">
                                      <p:cBhvr>
                                        <p:cTn id="54" dur="1000"/>
                                        <p:tgtEl>
                                          <p:spTgt spid="516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5154">
                                            <p:txEl>
                                              <p:pRg st="0" end="0"/>
                                            </p:txEl>
                                          </p:spTgt>
                                        </p:tgtEl>
                                        <p:attrNameLst>
                                          <p:attrName>style.visibility</p:attrName>
                                        </p:attrNameLst>
                                      </p:cBhvr>
                                      <p:to>
                                        <p:strVal val="visible"/>
                                      </p:to>
                                    </p:set>
                                    <p:animEffect transition="in" filter="box(out)">
                                      <p:cBhvr>
                                        <p:cTn id="59" dur="1000"/>
                                        <p:tgtEl>
                                          <p:spTgt spid="515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32"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ox(out)">
                                      <p:cBhvr>
                                        <p:cTn id="64" dur="1000"/>
                                        <p:tgtEl>
                                          <p:spTgt spid="6"/>
                                        </p:tgtEl>
                                      </p:cBhvr>
                                    </p:animEffect>
                                  </p:childTnLst>
                                </p:cTn>
                              </p:par>
                            </p:childTnLst>
                          </p:cTn>
                        </p:par>
                        <p:par>
                          <p:cTn id="65" fill="hold">
                            <p:stCondLst>
                              <p:cond delay="1000"/>
                            </p:stCondLst>
                            <p:childTnLst>
                              <p:par>
                                <p:cTn id="66" presetID="4" presetClass="entr" presetSubtype="32" fill="hold" grpId="0" nodeType="afterEffect">
                                  <p:stCondLst>
                                    <p:cond delay="0"/>
                                  </p:stCondLst>
                                  <p:childTnLst>
                                    <p:set>
                                      <p:cBhvr>
                                        <p:cTn id="67" dur="1" fill="hold">
                                          <p:stCondLst>
                                            <p:cond delay="0"/>
                                          </p:stCondLst>
                                        </p:cTn>
                                        <p:tgtEl>
                                          <p:spTgt spid="5156">
                                            <p:txEl>
                                              <p:pRg st="0" end="0"/>
                                            </p:txEl>
                                          </p:spTgt>
                                        </p:tgtEl>
                                        <p:attrNameLst>
                                          <p:attrName>style.visibility</p:attrName>
                                        </p:attrNameLst>
                                      </p:cBhvr>
                                      <p:to>
                                        <p:strVal val="visible"/>
                                      </p:to>
                                    </p:set>
                                    <p:animEffect transition="in" filter="box(out)">
                                      <p:cBhvr>
                                        <p:cTn id="68" dur="1000"/>
                                        <p:tgtEl>
                                          <p:spTgt spid="5156">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ox(out)">
                                      <p:cBhvr>
                                        <p:cTn id="73" dur="1000"/>
                                        <p:tgtEl>
                                          <p:spTgt spid="5"/>
                                        </p:tgtEl>
                                      </p:cBhvr>
                                    </p:animEffect>
                                  </p:childTnLst>
                                </p:cTn>
                              </p:par>
                            </p:childTnLst>
                          </p:cTn>
                        </p:par>
                        <p:par>
                          <p:cTn id="74" fill="hold">
                            <p:stCondLst>
                              <p:cond delay="1000"/>
                            </p:stCondLst>
                            <p:childTnLst>
                              <p:par>
                                <p:cTn id="75" presetID="4" presetClass="entr" presetSubtype="32" fill="hold" grpId="0" nodeType="afterEffect">
                                  <p:stCondLst>
                                    <p:cond delay="0"/>
                                  </p:stCondLst>
                                  <p:childTnLst>
                                    <p:set>
                                      <p:cBhvr>
                                        <p:cTn id="76" dur="1" fill="hold">
                                          <p:stCondLst>
                                            <p:cond delay="0"/>
                                          </p:stCondLst>
                                        </p:cTn>
                                        <p:tgtEl>
                                          <p:spTgt spid="5155">
                                            <p:txEl>
                                              <p:pRg st="0" end="0"/>
                                            </p:txEl>
                                          </p:spTgt>
                                        </p:tgtEl>
                                        <p:attrNameLst>
                                          <p:attrName>style.visibility</p:attrName>
                                        </p:attrNameLst>
                                      </p:cBhvr>
                                      <p:to>
                                        <p:strVal val="visible"/>
                                      </p:to>
                                    </p:set>
                                    <p:animEffect transition="in" filter="box(out)">
                                      <p:cBhvr>
                                        <p:cTn id="77" dur="1000"/>
                                        <p:tgtEl>
                                          <p:spTgt spid="515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1"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ppt_x</p:attrName>
                                        </p:attrNameLst>
                                      </p:cBhvr>
                                      <p:tavLst>
                                        <p:tav tm="0">
                                          <p:val>
                                            <p:strVal val="#ppt_x"/>
                                          </p:val>
                                        </p:tav>
                                        <p:tav tm="100000">
                                          <p:val>
                                            <p:strVal val="#ppt_x"/>
                                          </p:val>
                                        </p:tav>
                                      </p:tavLst>
                                    </p:anim>
                                    <p:anim calcmode="lin" valueType="num">
                                      <p:cBhvr>
                                        <p:cTn id="83" dur="500" fill="hold"/>
                                        <p:tgtEl>
                                          <p:spTgt spid="10"/>
                                        </p:tgtEl>
                                        <p:attrNameLst>
                                          <p:attrName>ppt_y</p:attrName>
                                        </p:attrNameLst>
                                      </p:cBhvr>
                                      <p:tavLst>
                                        <p:tav tm="0">
                                          <p:val>
                                            <p:strVal val="#ppt_y-#ppt_h/2"/>
                                          </p:val>
                                        </p:tav>
                                        <p:tav tm="100000">
                                          <p:val>
                                            <p:strVal val="#ppt_y"/>
                                          </p:val>
                                        </p:tav>
                                      </p:tavLst>
                                    </p:anim>
                                    <p:anim calcmode="lin" valueType="num">
                                      <p:cBhvr>
                                        <p:cTn id="84" dur="500" fill="hold"/>
                                        <p:tgtEl>
                                          <p:spTgt spid="10"/>
                                        </p:tgtEl>
                                        <p:attrNameLst>
                                          <p:attrName>ppt_w</p:attrName>
                                        </p:attrNameLst>
                                      </p:cBhvr>
                                      <p:tavLst>
                                        <p:tav tm="0">
                                          <p:val>
                                            <p:strVal val="#ppt_w"/>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childTnLst>
                                </p:cTn>
                              </p:par>
                            </p:childTnLst>
                          </p:cTn>
                        </p:par>
                        <p:par>
                          <p:cTn id="86" fill="hold">
                            <p:stCondLst>
                              <p:cond delay="500"/>
                            </p:stCondLst>
                            <p:childTnLst>
                              <p:par>
                                <p:cTn id="87" presetID="4" presetClass="entr" presetSubtype="32" fill="hold" grpId="0" nodeType="afterEffect">
                                  <p:stCondLst>
                                    <p:cond delay="0"/>
                                  </p:stCondLst>
                                  <p:childTnLst>
                                    <p:set>
                                      <p:cBhvr>
                                        <p:cTn id="88" dur="1" fill="hold">
                                          <p:stCondLst>
                                            <p:cond delay="0"/>
                                          </p:stCondLst>
                                        </p:cTn>
                                        <p:tgtEl>
                                          <p:spTgt spid="5157">
                                            <p:txEl>
                                              <p:pRg st="0" end="0"/>
                                            </p:txEl>
                                          </p:spTgt>
                                        </p:tgtEl>
                                        <p:attrNameLst>
                                          <p:attrName>style.visibility</p:attrName>
                                        </p:attrNameLst>
                                      </p:cBhvr>
                                      <p:to>
                                        <p:strVal val="visible"/>
                                      </p:to>
                                    </p:set>
                                    <p:animEffect transition="in" filter="box(out)">
                                      <p:cBhvr>
                                        <p:cTn id="89" dur="1000"/>
                                        <p:tgtEl>
                                          <p:spTgt spid="515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32"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box(out)">
                                      <p:cBhvr>
                                        <p:cTn id="94" dur="1000"/>
                                        <p:tgtEl>
                                          <p:spTgt spid="8"/>
                                        </p:tgtEl>
                                      </p:cBhvr>
                                    </p:animEffect>
                                  </p:childTnLst>
                                </p:cTn>
                              </p:par>
                            </p:childTnLst>
                          </p:cTn>
                        </p:par>
                        <p:par>
                          <p:cTn id="95" fill="hold">
                            <p:stCondLst>
                              <p:cond delay="1000"/>
                            </p:stCondLst>
                            <p:childTnLst>
                              <p:par>
                                <p:cTn id="96" presetID="4" presetClass="entr" presetSubtype="32" fill="hold" grpId="0" nodeType="afterEffect">
                                  <p:stCondLst>
                                    <p:cond delay="0"/>
                                  </p:stCondLst>
                                  <p:childTnLst>
                                    <p:set>
                                      <p:cBhvr>
                                        <p:cTn id="97" dur="1" fill="hold">
                                          <p:stCondLst>
                                            <p:cond delay="0"/>
                                          </p:stCondLst>
                                        </p:cTn>
                                        <p:tgtEl>
                                          <p:spTgt spid="5158">
                                            <p:txEl>
                                              <p:pRg st="0" end="0"/>
                                            </p:txEl>
                                          </p:spTgt>
                                        </p:tgtEl>
                                        <p:attrNameLst>
                                          <p:attrName>style.visibility</p:attrName>
                                        </p:attrNameLst>
                                      </p:cBhvr>
                                      <p:to>
                                        <p:strVal val="visible"/>
                                      </p:to>
                                    </p:set>
                                    <p:animEffect transition="in" filter="box(out)">
                                      <p:cBhvr>
                                        <p:cTn id="98" dur="1000"/>
                                        <p:tgtEl>
                                          <p:spTgt spid="5158">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32"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box(out)">
                                      <p:cBhvr>
                                        <p:cTn id="103" dur="1000"/>
                                        <p:tgtEl>
                                          <p:spTgt spid="9"/>
                                        </p:tgtEl>
                                      </p:cBhvr>
                                    </p:animEffect>
                                  </p:childTnLst>
                                </p:cTn>
                              </p:par>
                            </p:childTnLst>
                          </p:cTn>
                        </p:par>
                        <p:par>
                          <p:cTn id="104" fill="hold">
                            <p:stCondLst>
                              <p:cond delay="1000"/>
                            </p:stCondLst>
                            <p:childTnLst>
                              <p:par>
                                <p:cTn id="105" presetID="4" presetClass="entr" presetSubtype="32" fill="hold" grpId="0" nodeType="afterEffect">
                                  <p:stCondLst>
                                    <p:cond delay="0"/>
                                  </p:stCondLst>
                                  <p:childTnLst>
                                    <p:set>
                                      <p:cBhvr>
                                        <p:cTn id="106" dur="1" fill="hold">
                                          <p:stCondLst>
                                            <p:cond delay="0"/>
                                          </p:stCondLst>
                                        </p:cTn>
                                        <p:tgtEl>
                                          <p:spTgt spid="5159"/>
                                        </p:tgtEl>
                                        <p:attrNameLst>
                                          <p:attrName>style.visibility</p:attrName>
                                        </p:attrNameLst>
                                      </p:cBhvr>
                                      <p:to>
                                        <p:strVal val="visible"/>
                                      </p:to>
                                    </p:set>
                                    <p:animEffect transition="in" filter="box(out)">
                                      <p:cBhvr>
                                        <p:cTn id="107" dur="1000"/>
                                        <p:tgtEl>
                                          <p:spTgt spid="5159"/>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32" fill="hold" grpId="0" nodeType="clickEffect">
                                  <p:stCondLst>
                                    <p:cond delay="0"/>
                                  </p:stCondLst>
                                  <p:childTnLst>
                                    <p:set>
                                      <p:cBhvr>
                                        <p:cTn id="111" dur="1" fill="hold">
                                          <p:stCondLst>
                                            <p:cond delay="0"/>
                                          </p:stCondLst>
                                        </p:cTn>
                                        <p:tgtEl>
                                          <p:spTgt spid="5161"/>
                                        </p:tgtEl>
                                        <p:attrNameLst>
                                          <p:attrName>style.visibility</p:attrName>
                                        </p:attrNameLst>
                                      </p:cBhvr>
                                      <p:to>
                                        <p:strVal val="visible"/>
                                      </p:to>
                                    </p:set>
                                    <p:animEffect transition="in" filter="box(out)">
                                      <p:cBhvr>
                                        <p:cTn id="112" dur="1000"/>
                                        <p:tgtEl>
                                          <p:spTgt spid="5161"/>
                                        </p:tgtEl>
                                      </p:cBhvr>
                                    </p:animEffect>
                                  </p:childTnLst>
                                </p:cTn>
                              </p:par>
                            </p:childTnLst>
                          </p:cTn>
                        </p:par>
                        <p:par>
                          <p:cTn id="113" fill="hold">
                            <p:stCondLst>
                              <p:cond delay="1000"/>
                            </p:stCondLst>
                            <p:childTnLst>
                              <p:par>
                                <p:cTn id="114" presetID="4" presetClass="entr" presetSubtype="32" fill="hold" grpId="0" nodeType="afterEffect">
                                  <p:stCondLst>
                                    <p:cond delay="0"/>
                                  </p:stCondLst>
                                  <p:childTnLst>
                                    <p:set>
                                      <p:cBhvr>
                                        <p:cTn id="115" dur="1" fill="hold">
                                          <p:stCondLst>
                                            <p:cond delay="0"/>
                                          </p:stCondLst>
                                        </p:cTn>
                                        <p:tgtEl>
                                          <p:spTgt spid="5160"/>
                                        </p:tgtEl>
                                        <p:attrNameLst>
                                          <p:attrName>style.visibility</p:attrName>
                                        </p:attrNameLst>
                                      </p:cBhvr>
                                      <p:to>
                                        <p:strVal val="visible"/>
                                      </p:to>
                                    </p:set>
                                    <p:animEffect transition="in" filter="box(out)">
                                      <p:cBhvr>
                                        <p:cTn id="116" dur="1000"/>
                                        <p:tgtEl>
                                          <p:spTgt spid="5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44" grpId="0"/>
      <p:bldP spid="5151" grpId="0" animBg="1" autoUpdateAnimBg="0"/>
      <p:bldP spid="5152" grpId="0" build="p" autoUpdateAnimBg="0"/>
      <p:bldP spid="5153" grpId="0" build="p" autoUpdateAnimBg="0"/>
      <p:bldP spid="5154" grpId="0" build="p" autoUpdateAnimBg="0"/>
      <p:bldP spid="5155" grpId="0" build="p" autoUpdateAnimBg="0"/>
      <p:bldP spid="5156" grpId="0" build="p" autoUpdateAnimBg="0"/>
      <p:bldP spid="5157" grpId="0" build="p" autoUpdateAnimBg="0"/>
      <p:bldP spid="5158" grpId="0" build="p" autoUpdateAnimBg="0"/>
      <p:bldP spid="5159" grpId="0" animBg="1" autoUpdateAnimBg="0"/>
      <p:bldP spid="5160" grpId="0" animBg="1" autoUpdateAnimBg="0"/>
      <p:bldP spid="5161" grpId="0" animBg="1"/>
      <p:bldP spid="5165" grpId="0" animBg="1"/>
      <p:bldP spid="51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154"/>
          <p:cNvSpPr txBox="1">
            <a:spLocks noChangeArrowheads="1"/>
          </p:cNvSpPr>
          <p:nvPr/>
        </p:nvSpPr>
        <p:spPr bwMode="auto">
          <a:xfrm>
            <a:off x="8642350" y="6705600"/>
            <a:ext cx="501650" cy="214313"/>
          </a:xfrm>
          <a:prstGeom prst="rect">
            <a:avLst/>
          </a:prstGeom>
          <a:noFill/>
          <a:ln w="9525">
            <a:noFill/>
            <a:miter lim="800000"/>
            <a:headEnd/>
            <a:tailEnd/>
          </a:ln>
        </p:spPr>
        <p:txBody>
          <a:bodyPr wrap="none">
            <a:spAutoFit/>
          </a:bodyPr>
          <a:lstStyle/>
          <a:p>
            <a:pPr eaLnBrk="0" hangingPunct="0"/>
            <a:r>
              <a:rPr lang="es-ES_tradnl" sz="800" i="1">
                <a:solidFill>
                  <a:schemeClr val="bg1"/>
                </a:solidFill>
              </a:rPr>
              <a:t>M.M.G.</a:t>
            </a:r>
            <a:endParaRPr lang="es-ES" sz="800" i="1">
              <a:solidFill>
                <a:schemeClr val="bg1"/>
              </a:solidFill>
            </a:endParaRPr>
          </a:p>
        </p:txBody>
      </p:sp>
      <p:grpSp>
        <p:nvGrpSpPr>
          <p:cNvPr id="2" name="Group 1158"/>
          <p:cNvGrpSpPr>
            <a:grpSpLocks/>
          </p:cNvGrpSpPr>
          <p:nvPr/>
        </p:nvGrpSpPr>
        <p:grpSpPr bwMode="auto">
          <a:xfrm>
            <a:off x="2786063" y="-457200"/>
            <a:ext cx="6121400" cy="7239000"/>
            <a:chOff x="1707" y="-288"/>
            <a:chExt cx="3856" cy="4560"/>
          </a:xfrm>
        </p:grpSpPr>
        <p:sp>
          <p:nvSpPr>
            <p:cNvPr id="4101" name="Rectangle 1075"/>
            <p:cNvSpPr>
              <a:spLocks noChangeArrowheads="1"/>
            </p:cNvSpPr>
            <p:nvPr/>
          </p:nvSpPr>
          <p:spPr bwMode="auto">
            <a:xfrm>
              <a:off x="1714" y="2736"/>
              <a:ext cx="1968" cy="288"/>
            </a:xfrm>
            <a:prstGeom prst="rect">
              <a:avLst/>
            </a:prstGeom>
            <a:solidFill>
              <a:srgbClr val="CC66FF"/>
            </a:solidFill>
            <a:ln w="19050">
              <a:solidFill>
                <a:schemeClr val="tx1"/>
              </a:solidFill>
              <a:miter lim="800000"/>
              <a:headEnd/>
              <a:tailEnd/>
            </a:ln>
          </p:spPr>
          <p:txBody>
            <a:bodyPr wrap="none" anchor="ctr"/>
            <a:lstStyle/>
            <a:p>
              <a:pPr algn="ctr" eaLnBrk="0" hangingPunct="0"/>
              <a:endParaRPr lang="ca-ES" sz="1100"/>
            </a:p>
          </p:txBody>
        </p:sp>
        <p:sp>
          <p:nvSpPr>
            <p:cNvPr id="4102" name="Rectangle 1074"/>
            <p:cNvSpPr>
              <a:spLocks noChangeArrowheads="1"/>
            </p:cNvSpPr>
            <p:nvPr/>
          </p:nvSpPr>
          <p:spPr bwMode="auto">
            <a:xfrm>
              <a:off x="1714" y="3024"/>
              <a:ext cx="1968" cy="480"/>
            </a:xfrm>
            <a:prstGeom prst="rect">
              <a:avLst/>
            </a:prstGeom>
            <a:solidFill>
              <a:srgbClr val="CCECFF"/>
            </a:solidFill>
            <a:ln w="19050">
              <a:solidFill>
                <a:schemeClr val="tx1"/>
              </a:solidFill>
              <a:miter lim="800000"/>
              <a:headEnd/>
              <a:tailEnd/>
            </a:ln>
          </p:spPr>
          <p:txBody>
            <a:bodyPr wrap="none" anchor="ctr"/>
            <a:lstStyle/>
            <a:p>
              <a:pPr algn="ctr" eaLnBrk="0" hangingPunct="0"/>
              <a:endParaRPr lang="ca-ES" sz="1100"/>
            </a:p>
          </p:txBody>
        </p:sp>
        <p:sp>
          <p:nvSpPr>
            <p:cNvPr id="4103" name="Rectangle 1076"/>
            <p:cNvSpPr>
              <a:spLocks noChangeArrowheads="1"/>
            </p:cNvSpPr>
            <p:nvPr/>
          </p:nvSpPr>
          <p:spPr bwMode="auto">
            <a:xfrm>
              <a:off x="1714" y="3504"/>
              <a:ext cx="1968" cy="768"/>
            </a:xfrm>
            <a:prstGeom prst="rect">
              <a:avLst/>
            </a:prstGeom>
            <a:solidFill>
              <a:srgbClr val="CCFFCC"/>
            </a:solidFill>
            <a:ln w="19050">
              <a:solidFill>
                <a:schemeClr val="tx1"/>
              </a:solidFill>
              <a:miter lim="800000"/>
              <a:headEnd/>
              <a:tailEnd/>
            </a:ln>
          </p:spPr>
          <p:txBody>
            <a:bodyPr wrap="none" anchor="ctr"/>
            <a:lstStyle/>
            <a:p>
              <a:pPr algn="ctr" eaLnBrk="0" hangingPunct="0"/>
              <a:endParaRPr lang="ca-ES" sz="1100"/>
            </a:p>
          </p:txBody>
        </p:sp>
        <p:sp>
          <p:nvSpPr>
            <p:cNvPr id="4104" name="Rectangle 1070"/>
            <p:cNvSpPr>
              <a:spLocks noChangeArrowheads="1"/>
            </p:cNvSpPr>
            <p:nvPr/>
          </p:nvSpPr>
          <p:spPr bwMode="auto">
            <a:xfrm>
              <a:off x="2914" y="-288"/>
              <a:ext cx="768" cy="446"/>
            </a:xfrm>
            <a:prstGeom prst="rect">
              <a:avLst/>
            </a:prstGeom>
            <a:noFill/>
            <a:ln w="9525">
              <a:noFill/>
              <a:miter lim="800000"/>
              <a:headEnd/>
              <a:tailEnd/>
            </a:ln>
          </p:spPr>
          <p:txBody>
            <a:bodyPr/>
            <a:lstStyle/>
            <a:p>
              <a:pPr eaLnBrk="0" hangingPunct="0"/>
              <a:endParaRPr lang="ca-ES" sz="1100"/>
            </a:p>
          </p:txBody>
        </p:sp>
        <p:sp>
          <p:nvSpPr>
            <p:cNvPr id="4105" name="Line 1072"/>
            <p:cNvSpPr>
              <a:spLocks noChangeShapeType="1"/>
            </p:cNvSpPr>
            <p:nvPr/>
          </p:nvSpPr>
          <p:spPr bwMode="auto">
            <a:xfrm>
              <a:off x="2914" y="-288"/>
              <a:ext cx="0" cy="4460"/>
            </a:xfrm>
            <a:prstGeom prst="line">
              <a:avLst/>
            </a:prstGeom>
            <a:noFill/>
            <a:ln w="28575" cap="sq">
              <a:solidFill>
                <a:schemeClr val="tx1"/>
              </a:solidFill>
              <a:round/>
              <a:headEnd/>
              <a:tailEnd/>
            </a:ln>
          </p:spPr>
          <p:txBody>
            <a:bodyPr/>
            <a:lstStyle/>
            <a:p>
              <a:endParaRPr lang="ca-ES"/>
            </a:p>
          </p:txBody>
        </p:sp>
        <p:sp>
          <p:nvSpPr>
            <p:cNvPr id="4106" name="Line 1073"/>
            <p:cNvSpPr>
              <a:spLocks noChangeShapeType="1"/>
            </p:cNvSpPr>
            <p:nvPr/>
          </p:nvSpPr>
          <p:spPr bwMode="auto">
            <a:xfrm>
              <a:off x="3682" y="-288"/>
              <a:ext cx="0" cy="4460"/>
            </a:xfrm>
            <a:prstGeom prst="line">
              <a:avLst/>
            </a:prstGeom>
            <a:noFill/>
            <a:ln w="28575" cap="sq">
              <a:solidFill>
                <a:schemeClr val="tx1"/>
              </a:solidFill>
              <a:round/>
              <a:headEnd/>
              <a:tailEnd/>
            </a:ln>
          </p:spPr>
          <p:txBody>
            <a:bodyPr/>
            <a:lstStyle/>
            <a:p>
              <a:endParaRPr lang="ca-ES"/>
            </a:p>
          </p:txBody>
        </p:sp>
        <p:sp>
          <p:nvSpPr>
            <p:cNvPr id="4107" name="Rectangle 1077"/>
            <p:cNvSpPr>
              <a:spLocks noChangeArrowheads="1"/>
            </p:cNvSpPr>
            <p:nvPr/>
          </p:nvSpPr>
          <p:spPr bwMode="auto">
            <a:xfrm>
              <a:off x="1714" y="1200"/>
              <a:ext cx="1968" cy="1536"/>
            </a:xfrm>
            <a:prstGeom prst="rect">
              <a:avLst/>
            </a:prstGeom>
            <a:solidFill>
              <a:srgbClr val="FFFF00"/>
            </a:solidFill>
            <a:ln w="19050">
              <a:solidFill>
                <a:schemeClr val="tx1"/>
              </a:solidFill>
              <a:miter lim="800000"/>
              <a:headEnd/>
              <a:tailEnd/>
            </a:ln>
          </p:spPr>
          <p:txBody>
            <a:bodyPr wrap="none" anchor="ctr"/>
            <a:lstStyle/>
            <a:p>
              <a:pPr algn="ctr" eaLnBrk="0" hangingPunct="0"/>
              <a:endParaRPr lang="ca-ES" sz="1100"/>
            </a:p>
          </p:txBody>
        </p:sp>
        <p:sp>
          <p:nvSpPr>
            <p:cNvPr id="4108" name="Rectangle 1078"/>
            <p:cNvSpPr>
              <a:spLocks noChangeArrowheads="1"/>
            </p:cNvSpPr>
            <p:nvPr/>
          </p:nvSpPr>
          <p:spPr bwMode="auto">
            <a:xfrm>
              <a:off x="1714" y="336"/>
              <a:ext cx="1968" cy="864"/>
            </a:xfrm>
            <a:prstGeom prst="rect">
              <a:avLst/>
            </a:prstGeom>
            <a:solidFill>
              <a:srgbClr val="6699FF"/>
            </a:solidFill>
            <a:ln w="19050">
              <a:solidFill>
                <a:schemeClr val="tx1"/>
              </a:solidFill>
              <a:miter lim="800000"/>
              <a:headEnd/>
              <a:tailEnd/>
            </a:ln>
          </p:spPr>
          <p:txBody>
            <a:bodyPr wrap="none" anchor="ctr"/>
            <a:lstStyle/>
            <a:p>
              <a:pPr algn="ctr" eaLnBrk="0" hangingPunct="0"/>
              <a:endParaRPr lang="ca-ES" sz="1100"/>
            </a:p>
          </p:txBody>
        </p:sp>
        <p:sp>
          <p:nvSpPr>
            <p:cNvPr id="4109" name="Rectangle 1079"/>
            <p:cNvSpPr>
              <a:spLocks noChangeArrowheads="1"/>
            </p:cNvSpPr>
            <p:nvPr/>
          </p:nvSpPr>
          <p:spPr bwMode="auto">
            <a:xfrm>
              <a:off x="1714" y="48"/>
              <a:ext cx="1968" cy="288"/>
            </a:xfrm>
            <a:prstGeom prst="rect">
              <a:avLst/>
            </a:prstGeom>
            <a:solidFill>
              <a:srgbClr val="FF0066"/>
            </a:solidFill>
            <a:ln w="19050">
              <a:solidFill>
                <a:schemeClr val="tx1"/>
              </a:solidFill>
              <a:miter lim="800000"/>
              <a:headEnd/>
              <a:tailEnd/>
            </a:ln>
          </p:spPr>
          <p:txBody>
            <a:bodyPr wrap="none" anchor="ctr"/>
            <a:lstStyle/>
            <a:p>
              <a:pPr algn="ctr" eaLnBrk="0" hangingPunct="0"/>
              <a:endParaRPr lang="ca-ES" sz="1100"/>
            </a:p>
          </p:txBody>
        </p:sp>
        <p:sp>
          <p:nvSpPr>
            <p:cNvPr id="4110" name="Rectangle 1080"/>
            <p:cNvSpPr>
              <a:spLocks noChangeArrowheads="1"/>
            </p:cNvSpPr>
            <p:nvPr/>
          </p:nvSpPr>
          <p:spPr bwMode="auto">
            <a:xfrm>
              <a:off x="2914" y="3726"/>
              <a:ext cx="768" cy="446"/>
            </a:xfrm>
            <a:prstGeom prst="rect">
              <a:avLst/>
            </a:prstGeom>
            <a:noFill/>
            <a:ln w="9525">
              <a:noFill/>
              <a:miter lim="800000"/>
              <a:headEnd/>
              <a:tailEnd/>
            </a:ln>
          </p:spPr>
          <p:txBody>
            <a:bodyPr/>
            <a:lstStyle/>
            <a:p>
              <a:pPr eaLnBrk="0" hangingPunct="0"/>
              <a:endParaRPr lang="ca-ES" sz="1100"/>
            </a:p>
          </p:txBody>
        </p:sp>
        <p:sp>
          <p:nvSpPr>
            <p:cNvPr id="4111" name="Rectangle 1081"/>
            <p:cNvSpPr>
              <a:spLocks noChangeArrowheads="1"/>
            </p:cNvSpPr>
            <p:nvPr/>
          </p:nvSpPr>
          <p:spPr bwMode="auto">
            <a:xfrm>
              <a:off x="2914" y="3280"/>
              <a:ext cx="768" cy="446"/>
            </a:xfrm>
            <a:prstGeom prst="rect">
              <a:avLst/>
            </a:prstGeom>
            <a:noFill/>
            <a:ln w="9525">
              <a:noFill/>
              <a:miter lim="800000"/>
              <a:headEnd/>
              <a:tailEnd/>
            </a:ln>
          </p:spPr>
          <p:txBody>
            <a:bodyPr/>
            <a:lstStyle/>
            <a:p>
              <a:pPr eaLnBrk="0" hangingPunct="0"/>
              <a:endParaRPr lang="ca-ES" sz="1100"/>
            </a:p>
          </p:txBody>
        </p:sp>
        <p:sp>
          <p:nvSpPr>
            <p:cNvPr id="4112" name="Rectangle 1082"/>
            <p:cNvSpPr>
              <a:spLocks noChangeArrowheads="1"/>
            </p:cNvSpPr>
            <p:nvPr/>
          </p:nvSpPr>
          <p:spPr bwMode="auto">
            <a:xfrm>
              <a:off x="2914" y="2834"/>
              <a:ext cx="768" cy="446"/>
            </a:xfrm>
            <a:prstGeom prst="rect">
              <a:avLst/>
            </a:prstGeom>
            <a:noFill/>
            <a:ln w="9525">
              <a:noFill/>
              <a:miter lim="800000"/>
              <a:headEnd/>
              <a:tailEnd/>
            </a:ln>
          </p:spPr>
          <p:txBody>
            <a:bodyPr/>
            <a:lstStyle/>
            <a:p>
              <a:pPr eaLnBrk="0" hangingPunct="0"/>
              <a:endParaRPr lang="ca-ES" sz="1100"/>
            </a:p>
          </p:txBody>
        </p:sp>
        <p:sp>
          <p:nvSpPr>
            <p:cNvPr id="4113" name="Rectangle 1083"/>
            <p:cNvSpPr>
              <a:spLocks noChangeArrowheads="1"/>
            </p:cNvSpPr>
            <p:nvPr/>
          </p:nvSpPr>
          <p:spPr bwMode="auto">
            <a:xfrm>
              <a:off x="2914" y="2388"/>
              <a:ext cx="768" cy="446"/>
            </a:xfrm>
            <a:prstGeom prst="rect">
              <a:avLst/>
            </a:prstGeom>
            <a:noFill/>
            <a:ln w="9525">
              <a:noFill/>
              <a:miter lim="800000"/>
              <a:headEnd/>
              <a:tailEnd/>
            </a:ln>
          </p:spPr>
          <p:txBody>
            <a:bodyPr/>
            <a:lstStyle/>
            <a:p>
              <a:pPr eaLnBrk="0" hangingPunct="0"/>
              <a:endParaRPr lang="ca-ES" sz="1100"/>
            </a:p>
          </p:txBody>
        </p:sp>
        <p:sp>
          <p:nvSpPr>
            <p:cNvPr id="4114" name="Rectangle 1084"/>
            <p:cNvSpPr>
              <a:spLocks noChangeArrowheads="1"/>
            </p:cNvSpPr>
            <p:nvPr/>
          </p:nvSpPr>
          <p:spPr bwMode="auto">
            <a:xfrm>
              <a:off x="2914" y="1942"/>
              <a:ext cx="768" cy="446"/>
            </a:xfrm>
            <a:prstGeom prst="rect">
              <a:avLst/>
            </a:prstGeom>
            <a:noFill/>
            <a:ln w="9525">
              <a:noFill/>
              <a:miter lim="800000"/>
              <a:headEnd/>
              <a:tailEnd/>
            </a:ln>
          </p:spPr>
          <p:txBody>
            <a:bodyPr/>
            <a:lstStyle/>
            <a:p>
              <a:pPr eaLnBrk="0" hangingPunct="0"/>
              <a:endParaRPr lang="ca-ES" sz="1100"/>
            </a:p>
          </p:txBody>
        </p:sp>
        <p:sp>
          <p:nvSpPr>
            <p:cNvPr id="4115" name="Rectangle 1085"/>
            <p:cNvSpPr>
              <a:spLocks noChangeArrowheads="1"/>
            </p:cNvSpPr>
            <p:nvPr/>
          </p:nvSpPr>
          <p:spPr bwMode="auto">
            <a:xfrm>
              <a:off x="2914" y="1496"/>
              <a:ext cx="768" cy="446"/>
            </a:xfrm>
            <a:prstGeom prst="rect">
              <a:avLst/>
            </a:prstGeom>
            <a:noFill/>
            <a:ln w="9525">
              <a:noFill/>
              <a:miter lim="800000"/>
              <a:headEnd/>
              <a:tailEnd/>
            </a:ln>
          </p:spPr>
          <p:txBody>
            <a:bodyPr/>
            <a:lstStyle/>
            <a:p>
              <a:pPr eaLnBrk="0" hangingPunct="0"/>
              <a:endParaRPr lang="ca-ES" sz="1100"/>
            </a:p>
          </p:txBody>
        </p:sp>
        <p:sp>
          <p:nvSpPr>
            <p:cNvPr id="4116" name="Rectangle 1086"/>
            <p:cNvSpPr>
              <a:spLocks noChangeArrowheads="1"/>
            </p:cNvSpPr>
            <p:nvPr/>
          </p:nvSpPr>
          <p:spPr bwMode="auto">
            <a:xfrm>
              <a:off x="2914" y="1050"/>
              <a:ext cx="768" cy="446"/>
            </a:xfrm>
            <a:prstGeom prst="rect">
              <a:avLst/>
            </a:prstGeom>
            <a:noFill/>
            <a:ln w="9525">
              <a:noFill/>
              <a:miter lim="800000"/>
              <a:headEnd/>
              <a:tailEnd/>
            </a:ln>
          </p:spPr>
          <p:txBody>
            <a:bodyPr/>
            <a:lstStyle/>
            <a:p>
              <a:pPr eaLnBrk="0" hangingPunct="0"/>
              <a:endParaRPr lang="ca-ES" sz="1100"/>
            </a:p>
          </p:txBody>
        </p:sp>
        <p:sp>
          <p:nvSpPr>
            <p:cNvPr id="4117" name="Rectangle 1087"/>
            <p:cNvSpPr>
              <a:spLocks noChangeArrowheads="1"/>
            </p:cNvSpPr>
            <p:nvPr/>
          </p:nvSpPr>
          <p:spPr bwMode="auto">
            <a:xfrm>
              <a:off x="2914" y="604"/>
              <a:ext cx="768" cy="446"/>
            </a:xfrm>
            <a:prstGeom prst="rect">
              <a:avLst/>
            </a:prstGeom>
            <a:noFill/>
            <a:ln w="9525">
              <a:noFill/>
              <a:miter lim="800000"/>
              <a:headEnd/>
              <a:tailEnd/>
            </a:ln>
          </p:spPr>
          <p:txBody>
            <a:bodyPr/>
            <a:lstStyle/>
            <a:p>
              <a:pPr eaLnBrk="0" hangingPunct="0"/>
              <a:endParaRPr lang="ca-ES" sz="1100"/>
            </a:p>
          </p:txBody>
        </p:sp>
        <p:sp>
          <p:nvSpPr>
            <p:cNvPr id="4118" name="Rectangle 1088"/>
            <p:cNvSpPr>
              <a:spLocks noChangeArrowheads="1"/>
            </p:cNvSpPr>
            <p:nvPr/>
          </p:nvSpPr>
          <p:spPr bwMode="auto">
            <a:xfrm>
              <a:off x="2914" y="158"/>
              <a:ext cx="768" cy="446"/>
            </a:xfrm>
            <a:prstGeom prst="rect">
              <a:avLst/>
            </a:prstGeom>
            <a:noFill/>
            <a:ln w="9525">
              <a:noFill/>
              <a:miter lim="800000"/>
              <a:headEnd/>
              <a:tailEnd/>
            </a:ln>
          </p:spPr>
          <p:txBody>
            <a:bodyPr/>
            <a:lstStyle/>
            <a:p>
              <a:pPr eaLnBrk="0" hangingPunct="0"/>
              <a:endParaRPr lang="ca-ES" sz="1100"/>
            </a:p>
          </p:txBody>
        </p:sp>
        <p:sp>
          <p:nvSpPr>
            <p:cNvPr id="4119" name="Line 1089"/>
            <p:cNvSpPr>
              <a:spLocks noChangeShapeType="1"/>
            </p:cNvSpPr>
            <p:nvPr/>
          </p:nvSpPr>
          <p:spPr bwMode="auto">
            <a:xfrm>
              <a:off x="2914" y="158"/>
              <a:ext cx="768" cy="0"/>
            </a:xfrm>
            <a:prstGeom prst="line">
              <a:avLst/>
            </a:prstGeom>
            <a:noFill/>
            <a:ln w="12700">
              <a:solidFill>
                <a:schemeClr val="tx1"/>
              </a:solidFill>
              <a:round/>
              <a:headEnd/>
              <a:tailEnd/>
            </a:ln>
          </p:spPr>
          <p:txBody>
            <a:bodyPr/>
            <a:lstStyle/>
            <a:p>
              <a:endParaRPr lang="ca-ES"/>
            </a:p>
          </p:txBody>
        </p:sp>
        <p:sp>
          <p:nvSpPr>
            <p:cNvPr id="4120" name="Line 1090"/>
            <p:cNvSpPr>
              <a:spLocks noChangeShapeType="1"/>
            </p:cNvSpPr>
            <p:nvPr/>
          </p:nvSpPr>
          <p:spPr bwMode="auto">
            <a:xfrm>
              <a:off x="2914" y="604"/>
              <a:ext cx="768" cy="0"/>
            </a:xfrm>
            <a:prstGeom prst="line">
              <a:avLst/>
            </a:prstGeom>
            <a:noFill/>
            <a:ln w="12700">
              <a:solidFill>
                <a:schemeClr val="tx1"/>
              </a:solidFill>
              <a:round/>
              <a:headEnd/>
              <a:tailEnd/>
            </a:ln>
          </p:spPr>
          <p:txBody>
            <a:bodyPr/>
            <a:lstStyle/>
            <a:p>
              <a:endParaRPr lang="ca-ES"/>
            </a:p>
          </p:txBody>
        </p:sp>
        <p:sp>
          <p:nvSpPr>
            <p:cNvPr id="4121" name="Line 1091"/>
            <p:cNvSpPr>
              <a:spLocks noChangeShapeType="1"/>
            </p:cNvSpPr>
            <p:nvPr/>
          </p:nvSpPr>
          <p:spPr bwMode="auto">
            <a:xfrm>
              <a:off x="2914" y="1050"/>
              <a:ext cx="768" cy="0"/>
            </a:xfrm>
            <a:prstGeom prst="line">
              <a:avLst/>
            </a:prstGeom>
            <a:noFill/>
            <a:ln w="12700">
              <a:solidFill>
                <a:schemeClr val="tx1"/>
              </a:solidFill>
              <a:round/>
              <a:headEnd/>
              <a:tailEnd/>
            </a:ln>
          </p:spPr>
          <p:txBody>
            <a:bodyPr/>
            <a:lstStyle/>
            <a:p>
              <a:endParaRPr lang="ca-ES"/>
            </a:p>
          </p:txBody>
        </p:sp>
        <p:sp>
          <p:nvSpPr>
            <p:cNvPr id="4122" name="Line 1092"/>
            <p:cNvSpPr>
              <a:spLocks noChangeShapeType="1"/>
            </p:cNvSpPr>
            <p:nvPr/>
          </p:nvSpPr>
          <p:spPr bwMode="auto">
            <a:xfrm>
              <a:off x="2914" y="1496"/>
              <a:ext cx="768" cy="0"/>
            </a:xfrm>
            <a:prstGeom prst="line">
              <a:avLst/>
            </a:prstGeom>
            <a:noFill/>
            <a:ln w="12700">
              <a:solidFill>
                <a:schemeClr val="tx1"/>
              </a:solidFill>
              <a:round/>
              <a:headEnd/>
              <a:tailEnd/>
            </a:ln>
          </p:spPr>
          <p:txBody>
            <a:bodyPr/>
            <a:lstStyle/>
            <a:p>
              <a:endParaRPr lang="ca-ES"/>
            </a:p>
          </p:txBody>
        </p:sp>
        <p:sp>
          <p:nvSpPr>
            <p:cNvPr id="4123" name="Line 1093"/>
            <p:cNvSpPr>
              <a:spLocks noChangeShapeType="1"/>
            </p:cNvSpPr>
            <p:nvPr/>
          </p:nvSpPr>
          <p:spPr bwMode="auto">
            <a:xfrm>
              <a:off x="2914" y="1942"/>
              <a:ext cx="768" cy="0"/>
            </a:xfrm>
            <a:prstGeom prst="line">
              <a:avLst/>
            </a:prstGeom>
            <a:noFill/>
            <a:ln w="12700">
              <a:solidFill>
                <a:schemeClr val="tx1"/>
              </a:solidFill>
              <a:round/>
              <a:headEnd/>
              <a:tailEnd/>
            </a:ln>
          </p:spPr>
          <p:txBody>
            <a:bodyPr/>
            <a:lstStyle/>
            <a:p>
              <a:endParaRPr lang="ca-ES"/>
            </a:p>
          </p:txBody>
        </p:sp>
        <p:sp>
          <p:nvSpPr>
            <p:cNvPr id="4124" name="Line 1094"/>
            <p:cNvSpPr>
              <a:spLocks noChangeShapeType="1"/>
            </p:cNvSpPr>
            <p:nvPr/>
          </p:nvSpPr>
          <p:spPr bwMode="auto">
            <a:xfrm>
              <a:off x="2914" y="2388"/>
              <a:ext cx="768" cy="0"/>
            </a:xfrm>
            <a:prstGeom prst="line">
              <a:avLst/>
            </a:prstGeom>
            <a:noFill/>
            <a:ln w="12700">
              <a:solidFill>
                <a:schemeClr val="tx1"/>
              </a:solidFill>
              <a:round/>
              <a:headEnd/>
              <a:tailEnd/>
            </a:ln>
          </p:spPr>
          <p:txBody>
            <a:bodyPr/>
            <a:lstStyle/>
            <a:p>
              <a:endParaRPr lang="ca-ES"/>
            </a:p>
          </p:txBody>
        </p:sp>
        <p:sp>
          <p:nvSpPr>
            <p:cNvPr id="4125" name="Line 1095"/>
            <p:cNvSpPr>
              <a:spLocks noChangeShapeType="1"/>
            </p:cNvSpPr>
            <p:nvPr/>
          </p:nvSpPr>
          <p:spPr bwMode="auto">
            <a:xfrm>
              <a:off x="2914" y="2834"/>
              <a:ext cx="768" cy="0"/>
            </a:xfrm>
            <a:prstGeom prst="line">
              <a:avLst/>
            </a:prstGeom>
            <a:noFill/>
            <a:ln w="12700">
              <a:solidFill>
                <a:schemeClr val="tx1"/>
              </a:solidFill>
              <a:round/>
              <a:headEnd/>
              <a:tailEnd/>
            </a:ln>
          </p:spPr>
          <p:txBody>
            <a:bodyPr/>
            <a:lstStyle/>
            <a:p>
              <a:endParaRPr lang="ca-ES"/>
            </a:p>
          </p:txBody>
        </p:sp>
        <p:sp>
          <p:nvSpPr>
            <p:cNvPr id="4126" name="Line 1096"/>
            <p:cNvSpPr>
              <a:spLocks noChangeShapeType="1"/>
            </p:cNvSpPr>
            <p:nvPr/>
          </p:nvSpPr>
          <p:spPr bwMode="auto">
            <a:xfrm>
              <a:off x="2914" y="3280"/>
              <a:ext cx="768" cy="0"/>
            </a:xfrm>
            <a:prstGeom prst="line">
              <a:avLst/>
            </a:prstGeom>
            <a:noFill/>
            <a:ln w="12700">
              <a:solidFill>
                <a:schemeClr val="tx1"/>
              </a:solidFill>
              <a:round/>
              <a:headEnd/>
              <a:tailEnd/>
            </a:ln>
          </p:spPr>
          <p:txBody>
            <a:bodyPr/>
            <a:lstStyle/>
            <a:p>
              <a:endParaRPr lang="ca-ES"/>
            </a:p>
          </p:txBody>
        </p:sp>
        <p:sp>
          <p:nvSpPr>
            <p:cNvPr id="4127" name="Line 1097"/>
            <p:cNvSpPr>
              <a:spLocks noChangeShapeType="1"/>
            </p:cNvSpPr>
            <p:nvPr/>
          </p:nvSpPr>
          <p:spPr bwMode="auto">
            <a:xfrm>
              <a:off x="2914" y="3726"/>
              <a:ext cx="768" cy="0"/>
            </a:xfrm>
            <a:prstGeom prst="line">
              <a:avLst/>
            </a:prstGeom>
            <a:noFill/>
            <a:ln w="12700">
              <a:solidFill>
                <a:schemeClr val="tx1"/>
              </a:solidFill>
              <a:round/>
              <a:headEnd/>
              <a:tailEnd/>
            </a:ln>
          </p:spPr>
          <p:txBody>
            <a:bodyPr/>
            <a:lstStyle/>
            <a:p>
              <a:endParaRPr lang="ca-ES"/>
            </a:p>
          </p:txBody>
        </p:sp>
        <p:sp>
          <p:nvSpPr>
            <p:cNvPr id="4128" name="Text Box 1099"/>
            <p:cNvSpPr txBox="1">
              <a:spLocks noChangeArrowheads="1"/>
            </p:cNvSpPr>
            <p:nvPr/>
          </p:nvSpPr>
          <p:spPr bwMode="auto">
            <a:xfrm>
              <a:off x="3154" y="71"/>
              <a:ext cx="314" cy="165"/>
            </a:xfrm>
            <a:prstGeom prst="rect">
              <a:avLst/>
            </a:prstGeom>
            <a:solidFill>
              <a:srgbClr val="FF0066"/>
            </a:solidFill>
            <a:ln w="9525">
              <a:noFill/>
              <a:miter lim="800000"/>
              <a:headEnd/>
              <a:tailEnd/>
            </a:ln>
          </p:spPr>
          <p:txBody>
            <a:bodyPr wrap="none">
              <a:spAutoFit/>
            </a:bodyPr>
            <a:lstStyle/>
            <a:p>
              <a:pPr eaLnBrk="0" hangingPunct="0"/>
              <a:r>
                <a:rPr lang="es-ES_tradnl" sz="1100"/>
                <a:t>1810</a:t>
              </a:r>
              <a:endParaRPr lang="es-ES" sz="1100"/>
            </a:p>
          </p:txBody>
        </p:sp>
        <p:sp>
          <p:nvSpPr>
            <p:cNvPr id="4129" name="Text Box 1100"/>
            <p:cNvSpPr txBox="1">
              <a:spLocks noChangeArrowheads="1"/>
            </p:cNvSpPr>
            <p:nvPr/>
          </p:nvSpPr>
          <p:spPr bwMode="auto">
            <a:xfrm>
              <a:off x="3154" y="499"/>
              <a:ext cx="314" cy="165"/>
            </a:xfrm>
            <a:prstGeom prst="rect">
              <a:avLst/>
            </a:prstGeom>
            <a:solidFill>
              <a:srgbClr val="6699FF"/>
            </a:solidFill>
            <a:ln w="9525">
              <a:noFill/>
              <a:miter lim="800000"/>
              <a:headEnd/>
              <a:tailEnd/>
            </a:ln>
          </p:spPr>
          <p:txBody>
            <a:bodyPr wrap="none">
              <a:spAutoFit/>
            </a:bodyPr>
            <a:lstStyle/>
            <a:p>
              <a:pPr eaLnBrk="0" hangingPunct="0"/>
              <a:r>
                <a:rPr lang="es-ES_tradnl" sz="1100"/>
                <a:t>1820</a:t>
              </a:r>
              <a:endParaRPr lang="es-ES" sz="1100"/>
            </a:p>
          </p:txBody>
        </p:sp>
        <p:sp>
          <p:nvSpPr>
            <p:cNvPr id="4130" name="Text Box 1101"/>
            <p:cNvSpPr txBox="1">
              <a:spLocks noChangeArrowheads="1"/>
            </p:cNvSpPr>
            <p:nvPr/>
          </p:nvSpPr>
          <p:spPr bwMode="auto">
            <a:xfrm>
              <a:off x="3154" y="960"/>
              <a:ext cx="314" cy="165"/>
            </a:xfrm>
            <a:prstGeom prst="rect">
              <a:avLst/>
            </a:prstGeom>
            <a:solidFill>
              <a:srgbClr val="6699FF"/>
            </a:solidFill>
            <a:ln w="9525">
              <a:noFill/>
              <a:miter lim="800000"/>
              <a:headEnd/>
              <a:tailEnd/>
            </a:ln>
          </p:spPr>
          <p:txBody>
            <a:bodyPr wrap="none">
              <a:spAutoFit/>
            </a:bodyPr>
            <a:lstStyle/>
            <a:p>
              <a:pPr eaLnBrk="0" hangingPunct="0"/>
              <a:r>
                <a:rPr lang="es-ES_tradnl" sz="1100"/>
                <a:t>1830</a:t>
              </a:r>
              <a:endParaRPr lang="es-ES" sz="1100"/>
            </a:p>
          </p:txBody>
        </p:sp>
        <p:sp>
          <p:nvSpPr>
            <p:cNvPr id="4131" name="Text Box 1102"/>
            <p:cNvSpPr txBox="1">
              <a:spLocks noChangeArrowheads="1"/>
            </p:cNvSpPr>
            <p:nvPr/>
          </p:nvSpPr>
          <p:spPr bwMode="auto">
            <a:xfrm>
              <a:off x="3154" y="1411"/>
              <a:ext cx="314" cy="165"/>
            </a:xfrm>
            <a:prstGeom prst="rect">
              <a:avLst/>
            </a:prstGeom>
            <a:solidFill>
              <a:srgbClr val="FFFF00"/>
            </a:solidFill>
            <a:ln w="9525">
              <a:noFill/>
              <a:miter lim="800000"/>
              <a:headEnd/>
              <a:tailEnd/>
            </a:ln>
          </p:spPr>
          <p:txBody>
            <a:bodyPr wrap="none">
              <a:spAutoFit/>
            </a:bodyPr>
            <a:lstStyle/>
            <a:p>
              <a:pPr eaLnBrk="0" hangingPunct="0"/>
              <a:r>
                <a:rPr lang="es-ES_tradnl" sz="1100"/>
                <a:t>1840</a:t>
              </a:r>
              <a:endParaRPr lang="es-ES" sz="1100"/>
            </a:p>
          </p:txBody>
        </p:sp>
        <p:sp>
          <p:nvSpPr>
            <p:cNvPr id="4132" name="Text Box 1103"/>
            <p:cNvSpPr txBox="1">
              <a:spLocks noChangeArrowheads="1"/>
            </p:cNvSpPr>
            <p:nvPr/>
          </p:nvSpPr>
          <p:spPr bwMode="auto">
            <a:xfrm>
              <a:off x="3154" y="1843"/>
              <a:ext cx="314" cy="165"/>
            </a:xfrm>
            <a:prstGeom prst="rect">
              <a:avLst/>
            </a:prstGeom>
            <a:solidFill>
              <a:srgbClr val="FFFF00"/>
            </a:solidFill>
            <a:ln w="9525">
              <a:noFill/>
              <a:miter lim="800000"/>
              <a:headEnd/>
              <a:tailEnd/>
            </a:ln>
          </p:spPr>
          <p:txBody>
            <a:bodyPr wrap="none">
              <a:spAutoFit/>
            </a:bodyPr>
            <a:lstStyle/>
            <a:p>
              <a:pPr eaLnBrk="0" hangingPunct="0"/>
              <a:r>
                <a:rPr lang="es-ES_tradnl" sz="1100"/>
                <a:t>1850</a:t>
              </a:r>
              <a:endParaRPr lang="es-ES" sz="1100"/>
            </a:p>
          </p:txBody>
        </p:sp>
        <p:sp>
          <p:nvSpPr>
            <p:cNvPr id="4133" name="Text Box 1104"/>
            <p:cNvSpPr txBox="1">
              <a:spLocks noChangeArrowheads="1"/>
            </p:cNvSpPr>
            <p:nvPr/>
          </p:nvSpPr>
          <p:spPr bwMode="auto">
            <a:xfrm>
              <a:off x="3154" y="2304"/>
              <a:ext cx="314" cy="165"/>
            </a:xfrm>
            <a:prstGeom prst="rect">
              <a:avLst/>
            </a:prstGeom>
            <a:solidFill>
              <a:srgbClr val="FFFF00"/>
            </a:solidFill>
            <a:ln w="9525">
              <a:noFill/>
              <a:miter lim="800000"/>
              <a:headEnd/>
              <a:tailEnd/>
            </a:ln>
          </p:spPr>
          <p:txBody>
            <a:bodyPr wrap="none">
              <a:spAutoFit/>
            </a:bodyPr>
            <a:lstStyle/>
            <a:p>
              <a:pPr eaLnBrk="0" hangingPunct="0"/>
              <a:r>
                <a:rPr lang="es-ES_tradnl" sz="1100"/>
                <a:t>1860</a:t>
              </a:r>
              <a:endParaRPr lang="es-ES" sz="1100"/>
            </a:p>
          </p:txBody>
        </p:sp>
        <p:sp>
          <p:nvSpPr>
            <p:cNvPr id="4134" name="Text Box 1105"/>
            <p:cNvSpPr txBox="1">
              <a:spLocks noChangeArrowheads="1"/>
            </p:cNvSpPr>
            <p:nvPr/>
          </p:nvSpPr>
          <p:spPr bwMode="auto">
            <a:xfrm>
              <a:off x="3144" y="2759"/>
              <a:ext cx="314" cy="165"/>
            </a:xfrm>
            <a:prstGeom prst="rect">
              <a:avLst/>
            </a:prstGeom>
            <a:solidFill>
              <a:srgbClr val="CC66FF"/>
            </a:solidFill>
            <a:ln w="9525">
              <a:noFill/>
              <a:miter lim="800000"/>
              <a:headEnd/>
              <a:tailEnd/>
            </a:ln>
          </p:spPr>
          <p:txBody>
            <a:bodyPr wrap="none">
              <a:spAutoFit/>
            </a:bodyPr>
            <a:lstStyle/>
            <a:p>
              <a:pPr eaLnBrk="0" hangingPunct="0"/>
              <a:r>
                <a:rPr lang="es-ES_tradnl" sz="1100"/>
                <a:t>1870</a:t>
              </a:r>
              <a:endParaRPr lang="es-ES" sz="1100"/>
            </a:p>
          </p:txBody>
        </p:sp>
        <p:sp>
          <p:nvSpPr>
            <p:cNvPr id="4135" name="Text Box 1106"/>
            <p:cNvSpPr txBox="1">
              <a:spLocks noChangeArrowheads="1"/>
            </p:cNvSpPr>
            <p:nvPr/>
          </p:nvSpPr>
          <p:spPr bwMode="auto">
            <a:xfrm>
              <a:off x="3154" y="3191"/>
              <a:ext cx="314" cy="165"/>
            </a:xfrm>
            <a:prstGeom prst="rect">
              <a:avLst/>
            </a:prstGeom>
            <a:solidFill>
              <a:srgbClr val="CCECFF"/>
            </a:solidFill>
            <a:ln w="9525">
              <a:noFill/>
              <a:miter lim="800000"/>
              <a:headEnd/>
              <a:tailEnd/>
            </a:ln>
          </p:spPr>
          <p:txBody>
            <a:bodyPr wrap="none">
              <a:spAutoFit/>
            </a:bodyPr>
            <a:lstStyle/>
            <a:p>
              <a:pPr eaLnBrk="0" hangingPunct="0"/>
              <a:r>
                <a:rPr lang="es-ES_tradnl" sz="1100"/>
                <a:t>1880</a:t>
              </a:r>
              <a:endParaRPr lang="es-ES" sz="1100"/>
            </a:p>
          </p:txBody>
        </p:sp>
        <p:sp>
          <p:nvSpPr>
            <p:cNvPr id="4136" name="Text Box 1107"/>
            <p:cNvSpPr txBox="1">
              <a:spLocks noChangeArrowheads="1"/>
            </p:cNvSpPr>
            <p:nvPr/>
          </p:nvSpPr>
          <p:spPr bwMode="auto">
            <a:xfrm>
              <a:off x="3154" y="3648"/>
              <a:ext cx="314" cy="165"/>
            </a:xfrm>
            <a:prstGeom prst="rect">
              <a:avLst/>
            </a:prstGeom>
            <a:solidFill>
              <a:srgbClr val="CCFFCC"/>
            </a:solidFill>
            <a:ln w="9525">
              <a:noFill/>
              <a:miter lim="800000"/>
              <a:headEnd/>
              <a:tailEnd/>
            </a:ln>
          </p:spPr>
          <p:txBody>
            <a:bodyPr wrap="none">
              <a:spAutoFit/>
            </a:bodyPr>
            <a:lstStyle/>
            <a:p>
              <a:pPr eaLnBrk="0" hangingPunct="0"/>
              <a:r>
                <a:rPr lang="es-ES_tradnl" sz="1100"/>
                <a:t>1890</a:t>
              </a:r>
              <a:endParaRPr lang="es-ES" sz="1100"/>
            </a:p>
          </p:txBody>
        </p:sp>
        <p:sp>
          <p:nvSpPr>
            <p:cNvPr id="4137" name="Text Box 1109"/>
            <p:cNvSpPr txBox="1">
              <a:spLocks noChangeArrowheads="1"/>
            </p:cNvSpPr>
            <p:nvPr/>
          </p:nvSpPr>
          <p:spPr bwMode="auto">
            <a:xfrm>
              <a:off x="1799" y="96"/>
              <a:ext cx="973" cy="271"/>
            </a:xfrm>
            <a:prstGeom prst="rect">
              <a:avLst/>
            </a:prstGeom>
            <a:noFill/>
            <a:ln w="9525">
              <a:noFill/>
              <a:miter lim="800000"/>
              <a:headEnd/>
              <a:tailEnd/>
            </a:ln>
          </p:spPr>
          <p:txBody>
            <a:bodyPr wrap="none">
              <a:spAutoFit/>
            </a:bodyPr>
            <a:lstStyle/>
            <a:p>
              <a:pPr algn="ctr" eaLnBrk="0" hangingPunct="0"/>
              <a:r>
                <a:rPr lang="es-ES_tradnl" sz="1100"/>
                <a:t>G. INDEPENDENCIA</a:t>
              </a:r>
            </a:p>
            <a:p>
              <a:pPr algn="ctr" eaLnBrk="0" hangingPunct="0"/>
              <a:r>
                <a:rPr lang="es-ES_tradnl" sz="1100"/>
                <a:t>1808 - 1814</a:t>
              </a:r>
              <a:endParaRPr lang="es-ES" sz="1100"/>
            </a:p>
          </p:txBody>
        </p:sp>
        <p:sp>
          <p:nvSpPr>
            <p:cNvPr id="4138" name="Text Box 1110"/>
            <p:cNvSpPr txBox="1">
              <a:spLocks noChangeArrowheads="1"/>
            </p:cNvSpPr>
            <p:nvPr/>
          </p:nvSpPr>
          <p:spPr bwMode="auto">
            <a:xfrm>
              <a:off x="1781" y="551"/>
              <a:ext cx="646" cy="485"/>
            </a:xfrm>
            <a:prstGeom prst="rect">
              <a:avLst/>
            </a:prstGeom>
            <a:noFill/>
            <a:ln w="9525">
              <a:noFill/>
              <a:miter lim="800000"/>
              <a:headEnd/>
              <a:tailEnd/>
            </a:ln>
          </p:spPr>
          <p:txBody>
            <a:bodyPr wrap="none">
              <a:spAutoFit/>
            </a:bodyPr>
            <a:lstStyle/>
            <a:p>
              <a:pPr algn="ctr" eaLnBrk="0" hangingPunct="0"/>
              <a:r>
                <a:rPr lang="es-ES_tradnl" sz="1100"/>
                <a:t>FERNANDO </a:t>
              </a:r>
            </a:p>
            <a:p>
              <a:pPr algn="ctr" eaLnBrk="0" hangingPunct="0"/>
              <a:r>
                <a:rPr lang="es-ES_tradnl" sz="1100"/>
                <a:t>VII</a:t>
              </a:r>
            </a:p>
            <a:p>
              <a:pPr algn="ctr" eaLnBrk="0" hangingPunct="0"/>
              <a:endParaRPr lang="es-ES_tradnl" sz="1100"/>
            </a:p>
            <a:p>
              <a:pPr algn="ctr" eaLnBrk="0" hangingPunct="0"/>
              <a:r>
                <a:rPr lang="es-ES_tradnl" sz="1100"/>
                <a:t>1814 - 1833</a:t>
              </a:r>
              <a:endParaRPr lang="es-ES" sz="1100"/>
            </a:p>
          </p:txBody>
        </p:sp>
        <p:sp>
          <p:nvSpPr>
            <p:cNvPr id="4139" name="Text Box 1111"/>
            <p:cNvSpPr txBox="1">
              <a:spLocks noChangeArrowheads="1"/>
            </p:cNvSpPr>
            <p:nvPr/>
          </p:nvSpPr>
          <p:spPr bwMode="auto">
            <a:xfrm>
              <a:off x="1757" y="1799"/>
              <a:ext cx="590" cy="378"/>
            </a:xfrm>
            <a:prstGeom prst="rect">
              <a:avLst/>
            </a:prstGeom>
            <a:noFill/>
            <a:ln w="9525">
              <a:noFill/>
              <a:miter lim="800000"/>
              <a:headEnd/>
              <a:tailEnd/>
            </a:ln>
          </p:spPr>
          <p:txBody>
            <a:bodyPr wrap="none">
              <a:spAutoFit/>
            </a:bodyPr>
            <a:lstStyle/>
            <a:p>
              <a:pPr algn="ctr" eaLnBrk="0" hangingPunct="0"/>
              <a:r>
                <a:rPr lang="es-ES_tradnl" sz="1100"/>
                <a:t>ISABEL II</a:t>
              </a:r>
            </a:p>
            <a:p>
              <a:pPr algn="ctr" eaLnBrk="0" hangingPunct="0"/>
              <a:endParaRPr lang="es-ES_tradnl" sz="1100"/>
            </a:p>
            <a:p>
              <a:pPr algn="ctr" eaLnBrk="0" hangingPunct="0"/>
              <a:r>
                <a:rPr lang="es-ES_tradnl" sz="1100"/>
                <a:t>1833 - 1868</a:t>
              </a:r>
              <a:endParaRPr lang="es-ES" sz="1100"/>
            </a:p>
          </p:txBody>
        </p:sp>
        <p:sp>
          <p:nvSpPr>
            <p:cNvPr id="4140" name="Text Box 1112"/>
            <p:cNvSpPr txBox="1">
              <a:spLocks noChangeArrowheads="1"/>
            </p:cNvSpPr>
            <p:nvPr/>
          </p:nvSpPr>
          <p:spPr bwMode="auto">
            <a:xfrm>
              <a:off x="1707" y="2743"/>
              <a:ext cx="1209" cy="271"/>
            </a:xfrm>
            <a:prstGeom prst="rect">
              <a:avLst/>
            </a:prstGeom>
            <a:noFill/>
            <a:ln w="9525">
              <a:noFill/>
              <a:miter lim="800000"/>
              <a:headEnd/>
              <a:tailEnd/>
            </a:ln>
          </p:spPr>
          <p:txBody>
            <a:bodyPr wrap="none">
              <a:spAutoFit/>
            </a:bodyPr>
            <a:lstStyle/>
            <a:p>
              <a:pPr algn="ctr" eaLnBrk="0" hangingPunct="0"/>
              <a:r>
                <a:rPr lang="es-ES_tradnl" sz="1100"/>
                <a:t>SEXENIO DEMOCRÁTICO</a:t>
              </a:r>
            </a:p>
            <a:p>
              <a:pPr algn="ctr" eaLnBrk="0" hangingPunct="0"/>
              <a:r>
                <a:rPr lang="es-ES_tradnl" sz="1100"/>
                <a:t>1868 - 1874</a:t>
              </a:r>
              <a:endParaRPr lang="es-ES" sz="1100"/>
            </a:p>
          </p:txBody>
        </p:sp>
        <p:sp>
          <p:nvSpPr>
            <p:cNvPr id="4141" name="Text Box 1113"/>
            <p:cNvSpPr txBox="1">
              <a:spLocks noChangeArrowheads="1"/>
            </p:cNvSpPr>
            <p:nvPr/>
          </p:nvSpPr>
          <p:spPr bwMode="auto">
            <a:xfrm>
              <a:off x="2368" y="3072"/>
              <a:ext cx="590" cy="378"/>
            </a:xfrm>
            <a:prstGeom prst="rect">
              <a:avLst/>
            </a:prstGeom>
            <a:solidFill>
              <a:srgbClr val="CCECFF"/>
            </a:solidFill>
            <a:ln w="9525">
              <a:noFill/>
              <a:miter lim="800000"/>
              <a:headEnd/>
              <a:tailEnd/>
            </a:ln>
          </p:spPr>
          <p:txBody>
            <a:bodyPr wrap="none">
              <a:spAutoFit/>
            </a:bodyPr>
            <a:lstStyle/>
            <a:p>
              <a:pPr algn="ctr" eaLnBrk="0" hangingPunct="0"/>
              <a:r>
                <a:rPr lang="es-ES_tradnl" sz="1100"/>
                <a:t>ALFONSO</a:t>
              </a:r>
            </a:p>
            <a:p>
              <a:pPr algn="ctr" eaLnBrk="0" hangingPunct="0"/>
              <a:r>
                <a:rPr lang="es-ES_tradnl" sz="1100"/>
                <a:t> XII</a:t>
              </a:r>
            </a:p>
            <a:p>
              <a:pPr algn="ctr" eaLnBrk="0" hangingPunct="0"/>
              <a:r>
                <a:rPr lang="es-ES_tradnl" sz="1100"/>
                <a:t>1875 - 1885</a:t>
              </a:r>
              <a:endParaRPr lang="es-ES" sz="1100"/>
            </a:p>
          </p:txBody>
        </p:sp>
        <p:sp>
          <p:nvSpPr>
            <p:cNvPr id="4142" name="Text Box 1114"/>
            <p:cNvSpPr txBox="1">
              <a:spLocks noChangeArrowheads="1"/>
            </p:cNvSpPr>
            <p:nvPr/>
          </p:nvSpPr>
          <p:spPr bwMode="auto">
            <a:xfrm>
              <a:off x="2394" y="3648"/>
              <a:ext cx="590" cy="485"/>
            </a:xfrm>
            <a:prstGeom prst="rect">
              <a:avLst/>
            </a:prstGeom>
            <a:noFill/>
            <a:ln w="9525">
              <a:noFill/>
              <a:miter lim="800000"/>
              <a:headEnd/>
              <a:tailEnd/>
            </a:ln>
          </p:spPr>
          <p:txBody>
            <a:bodyPr wrap="none">
              <a:spAutoFit/>
            </a:bodyPr>
            <a:lstStyle/>
            <a:p>
              <a:pPr algn="ctr" eaLnBrk="0" hangingPunct="0"/>
              <a:r>
                <a:rPr lang="es-ES_tradnl" sz="1100"/>
                <a:t>MINORÍA </a:t>
              </a:r>
            </a:p>
            <a:p>
              <a:pPr algn="ctr" eaLnBrk="0" hangingPunct="0"/>
              <a:r>
                <a:rPr lang="es-ES_tradnl" sz="1100"/>
                <a:t>ALFONSO</a:t>
              </a:r>
            </a:p>
            <a:p>
              <a:pPr algn="ctr" eaLnBrk="0" hangingPunct="0"/>
              <a:r>
                <a:rPr lang="es-ES_tradnl" sz="1100"/>
                <a:t> XIII</a:t>
              </a:r>
            </a:p>
            <a:p>
              <a:pPr algn="ctr" eaLnBrk="0" hangingPunct="0"/>
              <a:r>
                <a:rPr lang="es-ES_tradnl" sz="1100"/>
                <a:t>1885 - 1902</a:t>
              </a:r>
              <a:endParaRPr lang="es-ES" sz="1100"/>
            </a:p>
          </p:txBody>
        </p:sp>
        <p:sp>
          <p:nvSpPr>
            <p:cNvPr id="4143" name="Rectangle 1115"/>
            <p:cNvSpPr>
              <a:spLocks noChangeArrowheads="1"/>
            </p:cNvSpPr>
            <p:nvPr/>
          </p:nvSpPr>
          <p:spPr bwMode="auto">
            <a:xfrm>
              <a:off x="2482" y="1200"/>
              <a:ext cx="432" cy="528"/>
            </a:xfrm>
            <a:prstGeom prst="rect">
              <a:avLst/>
            </a:prstGeom>
            <a:gradFill rotWithShape="0">
              <a:gsLst>
                <a:gs pos="0">
                  <a:srgbClr val="FF9900"/>
                </a:gs>
                <a:gs pos="50000">
                  <a:srgbClr val="FFFFCC"/>
                </a:gs>
                <a:gs pos="100000">
                  <a:srgbClr val="FF9900"/>
                </a:gs>
              </a:gsLst>
              <a:lin ang="18900000" scaled="1"/>
            </a:gradFill>
            <a:ln w="9525">
              <a:solidFill>
                <a:schemeClr val="tx1"/>
              </a:solidFill>
              <a:miter lim="800000"/>
              <a:headEnd/>
              <a:tailEnd/>
            </a:ln>
          </p:spPr>
          <p:txBody>
            <a:bodyPr wrap="none" anchor="ctr"/>
            <a:lstStyle/>
            <a:p>
              <a:pPr algn="ctr" eaLnBrk="0" hangingPunct="0"/>
              <a:r>
                <a:rPr lang="es-ES_tradnl" sz="1100"/>
                <a:t>MINORÍA</a:t>
              </a:r>
            </a:p>
            <a:p>
              <a:pPr algn="ctr" eaLnBrk="0" hangingPunct="0"/>
              <a:endParaRPr lang="es-ES_tradnl" sz="1100"/>
            </a:p>
            <a:p>
              <a:pPr algn="ctr" eaLnBrk="0" hangingPunct="0"/>
              <a:r>
                <a:rPr lang="es-ES_tradnl" sz="1100"/>
                <a:t>1833 - 1843</a:t>
              </a:r>
              <a:endParaRPr lang="es-ES" sz="1100"/>
            </a:p>
          </p:txBody>
        </p:sp>
        <p:sp>
          <p:nvSpPr>
            <p:cNvPr id="4144" name="Rectangle 1116"/>
            <p:cNvSpPr>
              <a:spLocks noChangeArrowheads="1"/>
            </p:cNvSpPr>
            <p:nvPr/>
          </p:nvSpPr>
          <p:spPr bwMode="auto">
            <a:xfrm>
              <a:off x="2482" y="1728"/>
              <a:ext cx="432" cy="1008"/>
            </a:xfrm>
            <a:prstGeom prst="rect">
              <a:avLst/>
            </a:prstGeom>
            <a:gradFill rotWithShape="0">
              <a:gsLst>
                <a:gs pos="0">
                  <a:srgbClr val="FF9900"/>
                </a:gs>
                <a:gs pos="50000">
                  <a:srgbClr val="FFFFCC"/>
                </a:gs>
                <a:gs pos="100000">
                  <a:srgbClr val="FF9900"/>
                </a:gs>
              </a:gsLst>
              <a:lin ang="2700000" scaled="1"/>
            </a:gradFill>
            <a:ln w="9525">
              <a:solidFill>
                <a:schemeClr val="tx1"/>
              </a:solidFill>
              <a:miter lim="800000"/>
              <a:headEnd/>
              <a:tailEnd/>
            </a:ln>
          </p:spPr>
          <p:txBody>
            <a:bodyPr wrap="none" anchor="ctr"/>
            <a:lstStyle/>
            <a:p>
              <a:pPr algn="ctr" eaLnBrk="0" hangingPunct="0"/>
              <a:endParaRPr lang="ca-ES" sz="1100"/>
            </a:p>
          </p:txBody>
        </p:sp>
        <p:sp>
          <p:nvSpPr>
            <p:cNvPr id="4145" name="Rectangle 1117"/>
            <p:cNvSpPr>
              <a:spLocks noChangeArrowheads="1"/>
            </p:cNvSpPr>
            <p:nvPr/>
          </p:nvSpPr>
          <p:spPr bwMode="auto">
            <a:xfrm>
              <a:off x="2482" y="336"/>
              <a:ext cx="432" cy="288"/>
            </a:xfrm>
            <a:prstGeom prst="rect">
              <a:avLst/>
            </a:prstGeom>
            <a:gradFill rotWithShape="0">
              <a:gsLst>
                <a:gs pos="0">
                  <a:srgbClr val="6699FF"/>
                </a:gs>
                <a:gs pos="50000">
                  <a:srgbClr val="FFFFFF"/>
                </a:gs>
                <a:gs pos="100000">
                  <a:srgbClr val="6699FF"/>
                </a:gs>
              </a:gsLst>
              <a:lin ang="18900000" scaled="1"/>
            </a:gradFill>
            <a:ln w="9525">
              <a:solidFill>
                <a:schemeClr val="tx1"/>
              </a:solidFill>
              <a:miter lim="800000"/>
              <a:headEnd/>
              <a:tailEnd/>
            </a:ln>
          </p:spPr>
          <p:txBody>
            <a:bodyPr wrap="none" anchor="ctr"/>
            <a:lstStyle/>
            <a:p>
              <a:pPr algn="ctr" eaLnBrk="0" hangingPunct="0"/>
              <a:r>
                <a:rPr lang="es-ES_tradnl" sz="1100"/>
                <a:t>SEXENIO</a:t>
              </a:r>
            </a:p>
            <a:p>
              <a:pPr algn="ctr" eaLnBrk="0" hangingPunct="0"/>
              <a:r>
                <a:rPr lang="es-ES_tradnl" sz="1100"/>
                <a:t>ABSOLUT.</a:t>
              </a:r>
              <a:endParaRPr lang="es-ES" sz="1100"/>
            </a:p>
          </p:txBody>
        </p:sp>
        <p:sp>
          <p:nvSpPr>
            <p:cNvPr id="4146" name="Rectangle 1118"/>
            <p:cNvSpPr>
              <a:spLocks noChangeArrowheads="1"/>
            </p:cNvSpPr>
            <p:nvPr/>
          </p:nvSpPr>
          <p:spPr bwMode="auto">
            <a:xfrm>
              <a:off x="2482" y="624"/>
              <a:ext cx="432" cy="144"/>
            </a:xfrm>
            <a:prstGeom prst="rect">
              <a:avLst/>
            </a:prstGeom>
            <a:solidFill>
              <a:srgbClr val="CCECFF"/>
            </a:solidFill>
            <a:ln w="9525">
              <a:solidFill>
                <a:schemeClr val="tx1"/>
              </a:solidFill>
              <a:miter lim="800000"/>
              <a:headEnd/>
              <a:tailEnd/>
            </a:ln>
          </p:spPr>
          <p:txBody>
            <a:bodyPr wrap="none" anchor="ctr"/>
            <a:lstStyle/>
            <a:p>
              <a:pPr algn="ctr" eaLnBrk="0" hangingPunct="0"/>
              <a:r>
                <a:rPr lang="es-ES_tradnl" sz="1100"/>
                <a:t>TRIENIO L.</a:t>
              </a:r>
              <a:endParaRPr lang="es-ES" sz="1100"/>
            </a:p>
          </p:txBody>
        </p:sp>
        <p:sp>
          <p:nvSpPr>
            <p:cNvPr id="4147" name="Rectangle 1119"/>
            <p:cNvSpPr>
              <a:spLocks noChangeArrowheads="1"/>
            </p:cNvSpPr>
            <p:nvPr/>
          </p:nvSpPr>
          <p:spPr bwMode="auto">
            <a:xfrm>
              <a:off x="2482" y="768"/>
              <a:ext cx="432" cy="432"/>
            </a:xfrm>
            <a:prstGeom prst="rect">
              <a:avLst/>
            </a:prstGeom>
            <a:gradFill rotWithShape="0">
              <a:gsLst>
                <a:gs pos="0">
                  <a:srgbClr val="6699FF"/>
                </a:gs>
                <a:gs pos="50000">
                  <a:srgbClr val="FFFFFF"/>
                </a:gs>
                <a:gs pos="100000">
                  <a:srgbClr val="6699FF"/>
                </a:gs>
              </a:gsLst>
              <a:lin ang="2700000" scaled="1"/>
            </a:gradFill>
            <a:ln w="9525">
              <a:solidFill>
                <a:schemeClr val="tx1"/>
              </a:solidFill>
              <a:miter lim="800000"/>
              <a:headEnd/>
              <a:tailEnd/>
            </a:ln>
          </p:spPr>
          <p:txBody>
            <a:bodyPr wrap="none" anchor="ctr"/>
            <a:lstStyle/>
            <a:p>
              <a:pPr algn="ctr" eaLnBrk="0" hangingPunct="0"/>
              <a:r>
                <a:rPr lang="es-ES_tradnl" sz="1100"/>
                <a:t>DÉCADA</a:t>
              </a:r>
            </a:p>
            <a:p>
              <a:pPr algn="ctr" eaLnBrk="0" hangingPunct="0"/>
              <a:r>
                <a:rPr lang="es-ES_tradnl" sz="1100"/>
                <a:t>OMINOSA</a:t>
              </a:r>
              <a:endParaRPr lang="es-ES" sz="1100"/>
            </a:p>
          </p:txBody>
        </p:sp>
        <p:sp>
          <p:nvSpPr>
            <p:cNvPr id="4148" name="Text Box 1120"/>
            <p:cNvSpPr txBox="1">
              <a:spLocks noChangeArrowheads="1"/>
            </p:cNvSpPr>
            <p:nvPr/>
          </p:nvSpPr>
          <p:spPr bwMode="auto">
            <a:xfrm>
              <a:off x="2445" y="2054"/>
              <a:ext cx="590" cy="378"/>
            </a:xfrm>
            <a:prstGeom prst="rect">
              <a:avLst/>
            </a:prstGeom>
            <a:noFill/>
            <a:ln w="9525">
              <a:noFill/>
              <a:miter lim="800000"/>
              <a:headEnd/>
              <a:tailEnd/>
            </a:ln>
          </p:spPr>
          <p:txBody>
            <a:bodyPr wrap="none">
              <a:spAutoFit/>
            </a:bodyPr>
            <a:lstStyle/>
            <a:p>
              <a:pPr eaLnBrk="0" hangingPunct="0"/>
              <a:r>
                <a:rPr lang="es-ES_tradnl" sz="1100"/>
                <a:t>MAYORÍA</a:t>
              </a:r>
            </a:p>
            <a:p>
              <a:pPr eaLnBrk="0" hangingPunct="0"/>
              <a:endParaRPr lang="es-ES_tradnl" sz="1100"/>
            </a:p>
            <a:p>
              <a:pPr eaLnBrk="0" hangingPunct="0"/>
              <a:r>
                <a:rPr lang="es-ES_tradnl" sz="1100"/>
                <a:t>1843 - 1868</a:t>
              </a:r>
              <a:endParaRPr lang="es-ES" sz="1100"/>
            </a:p>
          </p:txBody>
        </p:sp>
        <p:sp>
          <p:nvSpPr>
            <p:cNvPr id="4149" name="Line 1121"/>
            <p:cNvSpPr>
              <a:spLocks noChangeShapeType="1"/>
            </p:cNvSpPr>
            <p:nvPr/>
          </p:nvSpPr>
          <p:spPr bwMode="auto">
            <a:xfrm>
              <a:off x="3682" y="2160"/>
              <a:ext cx="144" cy="0"/>
            </a:xfrm>
            <a:prstGeom prst="line">
              <a:avLst/>
            </a:prstGeom>
            <a:noFill/>
            <a:ln w="19050">
              <a:solidFill>
                <a:srgbClr val="FFCC00"/>
              </a:solidFill>
              <a:round/>
              <a:headEnd/>
              <a:tailEnd type="triangle" w="med" len="med"/>
            </a:ln>
          </p:spPr>
          <p:txBody>
            <a:bodyPr/>
            <a:lstStyle/>
            <a:p>
              <a:endParaRPr lang="ca-ES"/>
            </a:p>
          </p:txBody>
        </p:sp>
        <p:sp>
          <p:nvSpPr>
            <p:cNvPr id="4150" name="Line 1122"/>
            <p:cNvSpPr>
              <a:spLocks noChangeShapeType="1"/>
            </p:cNvSpPr>
            <p:nvPr/>
          </p:nvSpPr>
          <p:spPr bwMode="auto">
            <a:xfrm>
              <a:off x="3682" y="624"/>
              <a:ext cx="144" cy="0"/>
            </a:xfrm>
            <a:prstGeom prst="line">
              <a:avLst/>
            </a:prstGeom>
            <a:noFill/>
            <a:ln w="19050">
              <a:solidFill>
                <a:srgbClr val="66CCFF"/>
              </a:solidFill>
              <a:round/>
              <a:headEnd/>
              <a:tailEnd type="triangle" w="med" len="med"/>
            </a:ln>
          </p:spPr>
          <p:txBody>
            <a:bodyPr/>
            <a:lstStyle/>
            <a:p>
              <a:endParaRPr lang="ca-ES"/>
            </a:p>
          </p:txBody>
        </p:sp>
        <p:sp>
          <p:nvSpPr>
            <p:cNvPr id="4151" name="Line 1123"/>
            <p:cNvSpPr>
              <a:spLocks noChangeShapeType="1"/>
            </p:cNvSpPr>
            <p:nvPr/>
          </p:nvSpPr>
          <p:spPr bwMode="auto">
            <a:xfrm>
              <a:off x="3682" y="1344"/>
              <a:ext cx="144" cy="0"/>
            </a:xfrm>
            <a:prstGeom prst="line">
              <a:avLst/>
            </a:prstGeom>
            <a:noFill/>
            <a:ln w="19050">
              <a:solidFill>
                <a:srgbClr val="FFCC00"/>
              </a:solidFill>
              <a:round/>
              <a:headEnd/>
              <a:tailEnd type="triangle" w="med" len="med"/>
            </a:ln>
          </p:spPr>
          <p:txBody>
            <a:bodyPr/>
            <a:lstStyle/>
            <a:p>
              <a:endParaRPr lang="ca-ES"/>
            </a:p>
          </p:txBody>
        </p:sp>
        <p:sp>
          <p:nvSpPr>
            <p:cNvPr id="4152" name="Line 1124"/>
            <p:cNvSpPr>
              <a:spLocks noChangeShapeType="1"/>
            </p:cNvSpPr>
            <p:nvPr/>
          </p:nvSpPr>
          <p:spPr bwMode="auto">
            <a:xfrm>
              <a:off x="3682" y="1728"/>
              <a:ext cx="144" cy="0"/>
            </a:xfrm>
            <a:prstGeom prst="line">
              <a:avLst/>
            </a:prstGeom>
            <a:noFill/>
            <a:ln w="19050">
              <a:solidFill>
                <a:srgbClr val="FFCC00"/>
              </a:solidFill>
              <a:round/>
              <a:headEnd/>
              <a:tailEnd type="triangle" w="med" len="med"/>
            </a:ln>
          </p:spPr>
          <p:txBody>
            <a:bodyPr/>
            <a:lstStyle/>
            <a:p>
              <a:endParaRPr lang="ca-ES"/>
            </a:p>
          </p:txBody>
        </p:sp>
        <p:sp>
          <p:nvSpPr>
            <p:cNvPr id="4153" name="Line 1125"/>
            <p:cNvSpPr>
              <a:spLocks noChangeShapeType="1"/>
            </p:cNvSpPr>
            <p:nvPr/>
          </p:nvSpPr>
          <p:spPr bwMode="auto">
            <a:xfrm>
              <a:off x="3682" y="2112"/>
              <a:ext cx="144" cy="0"/>
            </a:xfrm>
            <a:prstGeom prst="line">
              <a:avLst/>
            </a:prstGeom>
            <a:noFill/>
            <a:ln w="19050">
              <a:solidFill>
                <a:srgbClr val="FFCC00"/>
              </a:solidFill>
              <a:round/>
              <a:headEnd/>
              <a:tailEnd type="triangle" w="med" len="med"/>
            </a:ln>
          </p:spPr>
          <p:txBody>
            <a:bodyPr/>
            <a:lstStyle/>
            <a:p>
              <a:endParaRPr lang="ca-ES"/>
            </a:p>
          </p:txBody>
        </p:sp>
        <p:sp>
          <p:nvSpPr>
            <p:cNvPr id="4154" name="Line 1126"/>
            <p:cNvSpPr>
              <a:spLocks noChangeShapeType="1"/>
            </p:cNvSpPr>
            <p:nvPr/>
          </p:nvSpPr>
          <p:spPr bwMode="auto">
            <a:xfrm>
              <a:off x="3682" y="2736"/>
              <a:ext cx="144" cy="0"/>
            </a:xfrm>
            <a:prstGeom prst="line">
              <a:avLst/>
            </a:prstGeom>
            <a:noFill/>
            <a:ln w="19050">
              <a:solidFill>
                <a:srgbClr val="CC99FF"/>
              </a:solidFill>
              <a:round/>
              <a:headEnd/>
              <a:tailEnd type="triangle" w="med" len="med"/>
            </a:ln>
          </p:spPr>
          <p:txBody>
            <a:bodyPr/>
            <a:lstStyle/>
            <a:p>
              <a:endParaRPr lang="ca-ES"/>
            </a:p>
          </p:txBody>
        </p:sp>
        <p:sp>
          <p:nvSpPr>
            <p:cNvPr id="4155" name="Line 1127"/>
            <p:cNvSpPr>
              <a:spLocks noChangeShapeType="1"/>
            </p:cNvSpPr>
            <p:nvPr/>
          </p:nvSpPr>
          <p:spPr bwMode="auto">
            <a:xfrm>
              <a:off x="3682" y="2976"/>
              <a:ext cx="144" cy="0"/>
            </a:xfrm>
            <a:prstGeom prst="line">
              <a:avLst/>
            </a:prstGeom>
            <a:noFill/>
            <a:ln w="19050">
              <a:solidFill>
                <a:srgbClr val="CC99FF"/>
              </a:solidFill>
              <a:round/>
              <a:headEnd/>
              <a:tailEnd type="triangle" w="med" len="med"/>
            </a:ln>
          </p:spPr>
          <p:txBody>
            <a:bodyPr/>
            <a:lstStyle/>
            <a:p>
              <a:endParaRPr lang="ca-ES"/>
            </a:p>
          </p:txBody>
        </p:sp>
        <p:sp>
          <p:nvSpPr>
            <p:cNvPr id="4156" name="Line 1128"/>
            <p:cNvSpPr>
              <a:spLocks noChangeShapeType="1"/>
            </p:cNvSpPr>
            <p:nvPr/>
          </p:nvSpPr>
          <p:spPr bwMode="auto">
            <a:xfrm>
              <a:off x="3682" y="3120"/>
              <a:ext cx="144" cy="0"/>
            </a:xfrm>
            <a:prstGeom prst="line">
              <a:avLst/>
            </a:prstGeom>
            <a:noFill/>
            <a:ln w="19050">
              <a:solidFill>
                <a:srgbClr val="CCECFF"/>
              </a:solidFill>
              <a:round/>
              <a:headEnd/>
              <a:tailEnd type="triangle" w="med" len="med"/>
            </a:ln>
          </p:spPr>
          <p:txBody>
            <a:bodyPr/>
            <a:lstStyle/>
            <a:p>
              <a:endParaRPr lang="ca-ES"/>
            </a:p>
          </p:txBody>
        </p:sp>
        <p:sp>
          <p:nvSpPr>
            <p:cNvPr id="4157" name="Text Box 1129"/>
            <p:cNvSpPr txBox="1">
              <a:spLocks noChangeArrowheads="1"/>
            </p:cNvSpPr>
            <p:nvPr/>
          </p:nvSpPr>
          <p:spPr bwMode="auto">
            <a:xfrm>
              <a:off x="3826" y="547"/>
              <a:ext cx="1360" cy="165"/>
            </a:xfrm>
            <a:prstGeom prst="rect">
              <a:avLst/>
            </a:prstGeom>
            <a:noFill/>
            <a:ln w="9525">
              <a:noFill/>
              <a:miter lim="800000"/>
              <a:headEnd/>
              <a:tailEnd/>
            </a:ln>
          </p:spPr>
          <p:txBody>
            <a:bodyPr wrap="none">
              <a:spAutoFit/>
            </a:bodyPr>
            <a:lstStyle/>
            <a:p>
              <a:pPr eaLnBrk="0" hangingPunct="0"/>
              <a:r>
                <a:rPr lang="es-ES_tradnl" sz="1100"/>
                <a:t>Pronunciamiento Riego, 1820</a:t>
              </a:r>
              <a:endParaRPr lang="es-ES" sz="1100"/>
            </a:p>
          </p:txBody>
        </p:sp>
        <p:sp>
          <p:nvSpPr>
            <p:cNvPr id="4158" name="Line 1130"/>
            <p:cNvSpPr>
              <a:spLocks noChangeShapeType="1"/>
            </p:cNvSpPr>
            <p:nvPr/>
          </p:nvSpPr>
          <p:spPr bwMode="auto">
            <a:xfrm>
              <a:off x="3682" y="192"/>
              <a:ext cx="144" cy="0"/>
            </a:xfrm>
            <a:prstGeom prst="line">
              <a:avLst/>
            </a:prstGeom>
            <a:noFill/>
            <a:ln w="19050">
              <a:solidFill>
                <a:srgbClr val="CC3300"/>
              </a:solidFill>
              <a:round/>
              <a:headEnd/>
              <a:tailEnd type="triangle" w="med" len="med"/>
            </a:ln>
          </p:spPr>
          <p:txBody>
            <a:bodyPr/>
            <a:lstStyle/>
            <a:p>
              <a:endParaRPr lang="ca-ES"/>
            </a:p>
          </p:txBody>
        </p:sp>
        <p:sp>
          <p:nvSpPr>
            <p:cNvPr id="4159" name="Text Box 1131"/>
            <p:cNvSpPr txBox="1">
              <a:spLocks noChangeArrowheads="1"/>
            </p:cNvSpPr>
            <p:nvPr/>
          </p:nvSpPr>
          <p:spPr bwMode="auto">
            <a:xfrm>
              <a:off x="3826" y="96"/>
              <a:ext cx="1296" cy="165"/>
            </a:xfrm>
            <a:prstGeom prst="rect">
              <a:avLst/>
            </a:prstGeom>
            <a:noFill/>
            <a:ln w="9525">
              <a:noFill/>
              <a:miter lim="800000"/>
              <a:headEnd/>
              <a:tailEnd/>
            </a:ln>
          </p:spPr>
          <p:txBody>
            <a:bodyPr wrap="none">
              <a:spAutoFit/>
            </a:bodyPr>
            <a:lstStyle/>
            <a:p>
              <a:pPr eaLnBrk="0" hangingPunct="0"/>
              <a:r>
                <a:rPr lang="es-ES_tradnl" sz="1100" dirty="0"/>
                <a:t>Constitución de Cádiz, 1812</a:t>
              </a:r>
              <a:endParaRPr lang="es-ES" sz="1100" dirty="0"/>
            </a:p>
          </p:txBody>
        </p:sp>
        <p:sp>
          <p:nvSpPr>
            <p:cNvPr id="4160" name="Text Box 1132"/>
            <p:cNvSpPr txBox="1">
              <a:spLocks noChangeArrowheads="1"/>
            </p:cNvSpPr>
            <p:nvPr/>
          </p:nvSpPr>
          <p:spPr bwMode="auto">
            <a:xfrm>
              <a:off x="3826" y="1200"/>
              <a:ext cx="1576" cy="271"/>
            </a:xfrm>
            <a:prstGeom prst="rect">
              <a:avLst/>
            </a:prstGeom>
            <a:noFill/>
            <a:ln w="9525">
              <a:noFill/>
              <a:miter lim="800000"/>
              <a:headEnd/>
              <a:tailEnd/>
            </a:ln>
          </p:spPr>
          <p:txBody>
            <a:bodyPr wrap="none">
              <a:spAutoFit/>
            </a:bodyPr>
            <a:lstStyle/>
            <a:p>
              <a:pPr eaLnBrk="0" hangingPunct="0"/>
              <a:r>
                <a:rPr lang="es-ES_tradnl" sz="1100"/>
                <a:t>Desamortización Mendizábal, 1836</a:t>
              </a:r>
            </a:p>
            <a:p>
              <a:pPr eaLnBrk="0" hangingPunct="0"/>
              <a:r>
                <a:rPr lang="es-ES_tradnl" sz="1100"/>
                <a:t>Constitución 1837</a:t>
              </a:r>
              <a:endParaRPr lang="es-ES" sz="1100"/>
            </a:p>
          </p:txBody>
        </p:sp>
        <p:sp>
          <p:nvSpPr>
            <p:cNvPr id="4161" name="Text Box 1133"/>
            <p:cNvSpPr txBox="1">
              <a:spLocks noChangeArrowheads="1"/>
            </p:cNvSpPr>
            <p:nvPr/>
          </p:nvSpPr>
          <p:spPr bwMode="auto">
            <a:xfrm>
              <a:off x="3826" y="1651"/>
              <a:ext cx="882" cy="165"/>
            </a:xfrm>
            <a:prstGeom prst="rect">
              <a:avLst/>
            </a:prstGeom>
            <a:noFill/>
            <a:ln w="9525">
              <a:noFill/>
              <a:miter lim="800000"/>
              <a:headEnd/>
              <a:tailEnd/>
            </a:ln>
          </p:spPr>
          <p:txBody>
            <a:bodyPr wrap="none">
              <a:spAutoFit/>
            </a:bodyPr>
            <a:lstStyle/>
            <a:p>
              <a:pPr eaLnBrk="0" hangingPunct="0"/>
              <a:r>
                <a:rPr lang="es-ES_tradnl" sz="1100"/>
                <a:t>Constitución 1845</a:t>
              </a:r>
              <a:endParaRPr lang="es-ES" sz="1100"/>
            </a:p>
          </p:txBody>
        </p:sp>
        <p:sp>
          <p:nvSpPr>
            <p:cNvPr id="4162" name="Text Box 1134"/>
            <p:cNvSpPr txBox="1">
              <a:spLocks noChangeArrowheads="1"/>
            </p:cNvSpPr>
            <p:nvPr/>
          </p:nvSpPr>
          <p:spPr bwMode="auto">
            <a:xfrm>
              <a:off x="3816" y="1991"/>
              <a:ext cx="1403" cy="165"/>
            </a:xfrm>
            <a:prstGeom prst="rect">
              <a:avLst/>
            </a:prstGeom>
            <a:noFill/>
            <a:ln w="9525">
              <a:noFill/>
              <a:miter lim="800000"/>
              <a:headEnd/>
              <a:tailEnd/>
            </a:ln>
          </p:spPr>
          <p:txBody>
            <a:bodyPr wrap="none">
              <a:spAutoFit/>
            </a:bodyPr>
            <a:lstStyle/>
            <a:p>
              <a:pPr eaLnBrk="0" hangingPunct="0"/>
              <a:r>
                <a:rPr lang="es-ES_tradnl" sz="1100"/>
                <a:t>Inicio Bienio Progresista, 1854</a:t>
              </a:r>
              <a:endParaRPr lang="es-ES" sz="1100"/>
            </a:p>
          </p:txBody>
        </p:sp>
        <p:sp>
          <p:nvSpPr>
            <p:cNvPr id="4163" name="Text Box 1135"/>
            <p:cNvSpPr txBox="1">
              <a:spLocks noChangeArrowheads="1"/>
            </p:cNvSpPr>
            <p:nvPr/>
          </p:nvSpPr>
          <p:spPr bwMode="auto">
            <a:xfrm>
              <a:off x="3816" y="2615"/>
              <a:ext cx="939" cy="165"/>
            </a:xfrm>
            <a:prstGeom prst="rect">
              <a:avLst/>
            </a:prstGeom>
            <a:noFill/>
            <a:ln w="9525">
              <a:noFill/>
              <a:miter lim="800000"/>
              <a:headEnd/>
              <a:tailEnd/>
            </a:ln>
          </p:spPr>
          <p:txBody>
            <a:bodyPr wrap="none">
              <a:spAutoFit/>
            </a:bodyPr>
            <a:lstStyle/>
            <a:p>
              <a:pPr eaLnBrk="0" hangingPunct="0"/>
              <a:r>
                <a:rPr lang="es-ES_tradnl" sz="1100"/>
                <a:t>La “Gloriosa”, 1868</a:t>
              </a:r>
              <a:endParaRPr lang="es-ES" sz="1100"/>
            </a:p>
          </p:txBody>
        </p:sp>
        <p:sp>
          <p:nvSpPr>
            <p:cNvPr id="4164" name="Text Box 1136"/>
            <p:cNvSpPr txBox="1">
              <a:spLocks noChangeArrowheads="1"/>
            </p:cNvSpPr>
            <p:nvPr/>
          </p:nvSpPr>
          <p:spPr bwMode="auto">
            <a:xfrm>
              <a:off x="3833" y="2880"/>
              <a:ext cx="1122" cy="165"/>
            </a:xfrm>
            <a:prstGeom prst="rect">
              <a:avLst/>
            </a:prstGeom>
            <a:noFill/>
            <a:ln w="9525">
              <a:noFill/>
              <a:miter lim="800000"/>
              <a:headEnd/>
              <a:tailEnd/>
            </a:ln>
          </p:spPr>
          <p:txBody>
            <a:bodyPr wrap="none">
              <a:spAutoFit/>
            </a:bodyPr>
            <a:lstStyle/>
            <a:p>
              <a:pPr eaLnBrk="0" hangingPunct="0"/>
              <a:r>
                <a:rPr lang="es-ES_tradnl" sz="1100"/>
                <a:t>1ª República, 1873-1874</a:t>
              </a:r>
              <a:endParaRPr lang="es-ES" sz="1100"/>
            </a:p>
          </p:txBody>
        </p:sp>
        <p:sp>
          <p:nvSpPr>
            <p:cNvPr id="4165" name="Line 1137"/>
            <p:cNvSpPr>
              <a:spLocks noChangeShapeType="1"/>
            </p:cNvSpPr>
            <p:nvPr/>
          </p:nvSpPr>
          <p:spPr bwMode="auto">
            <a:xfrm>
              <a:off x="3682" y="4080"/>
              <a:ext cx="144" cy="0"/>
            </a:xfrm>
            <a:prstGeom prst="line">
              <a:avLst/>
            </a:prstGeom>
            <a:noFill/>
            <a:ln w="19050">
              <a:solidFill>
                <a:srgbClr val="CCFFFF"/>
              </a:solidFill>
              <a:round/>
              <a:headEnd/>
              <a:tailEnd type="triangle" w="med" len="med"/>
            </a:ln>
          </p:spPr>
          <p:txBody>
            <a:bodyPr/>
            <a:lstStyle/>
            <a:p>
              <a:endParaRPr lang="ca-ES"/>
            </a:p>
          </p:txBody>
        </p:sp>
        <p:sp>
          <p:nvSpPr>
            <p:cNvPr id="4166" name="Line 1138"/>
            <p:cNvSpPr>
              <a:spLocks noChangeShapeType="1"/>
            </p:cNvSpPr>
            <p:nvPr/>
          </p:nvSpPr>
          <p:spPr bwMode="auto">
            <a:xfrm>
              <a:off x="3682" y="2784"/>
              <a:ext cx="144" cy="0"/>
            </a:xfrm>
            <a:prstGeom prst="line">
              <a:avLst/>
            </a:prstGeom>
            <a:noFill/>
            <a:ln w="19050">
              <a:solidFill>
                <a:srgbClr val="CC99FF"/>
              </a:solidFill>
              <a:round/>
              <a:headEnd/>
              <a:tailEnd type="triangle" w="med" len="med"/>
            </a:ln>
          </p:spPr>
          <p:txBody>
            <a:bodyPr/>
            <a:lstStyle/>
            <a:p>
              <a:endParaRPr lang="ca-ES"/>
            </a:p>
          </p:txBody>
        </p:sp>
        <p:sp>
          <p:nvSpPr>
            <p:cNvPr id="4167" name="Line 1139"/>
            <p:cNvSpPr>
              <a:spLocks noChangeShapeType="1"/>
            </p:cNvSpPr>
            <p:nvPr/>
          </p:nvSpPr>
          <p:spPr bwMode="auto">
            <a:xfrm>
              <a:off x="3682" y="3216"/>
              <a:ext cx="144" cy="0"/>
            </a:xfrm>
            <a:prstGeom prst="line">
              <a:avLst/>
            </a:prstGeom>
            <a:noFill/>
            <a:ln w="19050">
              <a:solidFill>
                <a:srgbClr val="CCECFF"/>
              </a:solidFill>
              <a:round/>
              <a:headEnd/>
              <a:tailEnd type="triangle" w="med" len="med"/>
            </a:ln>
          </p:spPr>
          <p:txBody>
            <a:bodyPr/>
            <a:lstStyle/>
            <a:p>
              <a:endParaRPr lang="ca-ES"/>
            </a:p>
          </p:txBody>
        </p:sp>
        <p:sp>
          <p:nvSpPr>
            <p:cNvPr id="4168" name="Text Box 1140"/>
            <p:cNvSpPr txBox="1">
              <a:spLocks noChangeArrowheads="1"/>
            </p:cNvSpPr>
            <p:nvPr/>
          </p:nvSpPr>
          <p:spPr bwMode="auto">
            <a:xfrm>
              <a:off x="3816" y="3043"/>
              <a:ext cx="1010" cy="165"/>
            </a:xfrm>
            <a:prstGeom prst="rect">
              <a:avLst/>
            </a:prstGeom>
            <a:noFill/>
            <a:ln w="9525">
              <a:noFill/>
              <a:miter lim="800000"/>
              <a:headEnd/>
              <a:tailEnd/>
            </a:ln>
          </p:spPr>
          <p:txBody>
            <a:bodyPr wrap="none">
              <a:spAutoFit/>
            </a:bodyPr>
            <a:lstStyle/>
            <a:p>
              <a:pPr eaLnBrk="0" hangingPunct="0"/>
              <a:r>
                <a:rPr lang="es-ES_tradnl" sz="1100"/>
                <a:t>Constitución de 1876</a:t>
              </a:r>
              <a:endParaRPr lang="es-ES" sz="1100"/>
            </a:p>
          </p:txBody>
        </p:sp>
        <p:sp>
          <p:nvSpPr>
            <p:cNvPr id="4169" name="Line 1141"/>
            <p:cNvSpPr>
              <a:spLocks noChangeShapeType="1"/>
            </p:cNvSpPr>
            <p:nvPr/>
          </p:nvSpPr>
          <p:spPr bwMode="auto">
            <a:xfrm>
              <a:off x="3682" y="1392"/>
              <a:ext cx="144" cy="0"/>
            </a:xfrm>
            <a:prstGeom prst="line">
              <a:avLst/>
            </a:prstGeom>
            <a:noFill/>
            <a:ln w="19050">
              <a:solidFill>
                <a:srgbClr val="FFCC00"/>
              </a:solidFill>
              <a:round/>
              <a:headEnd/>
              <a:tailEnd type="triangle" w="med" len="med"/>
            </a:ln>
          </p:spPr>
          <p:txBody>
            <a:bodyPr/>
            <a:lstStyle/>
            <a:p>
              <a:endParaRPr lang="ca-ES"/>
            </a:p>
          </p:txBody>
        </p:sp>
        <p:sp>
          <p:nvSpPr>
            <p:cNvPr id="4170" name="Text Box 1142"/>
            <p:cNvSpPr txBox="1">
              <a:spLocks noChangeArrowheads="1"/>
            </p:cNvSpPr>
            <p:nvPr/>
          </p:nvSpPr>
          <p:spPr bwMode="auto">
            <a:xfrm>
              <a:off x="3816" y="2087"/>
              <a:ext cx="1616" cy="271"/>
            </a:xfrm>
            <a:prstGeom prst="rect">
              <a:avLst/>
            </a:prstGeom>
            <a:noFill/>
            <a:ln w="9525">
              <a:noFill/>
              <a:miter lim="800000"/>
              <a:headEnd/>
              <a:tailEnd/>
            </a:ln>
          </p:spPr>
          <p:txBody>
            <a:bodyPr wrap="none">
              <a:spAutoFit/>
            </a:bodyPr>
            <a:lstStyle/>
            <a:p>
              <a:pPr eaLnBrk="0" hangingPunct="0"/>
              <a:r>
                <a:rPr lang="es-ES_tradnl" sz="1100"/>
                <a:t>1855 :Desamortización de Madoz, </a:t>
              </a:r>
            </a:p>
            <a:p>
              <a:pPr eaLnBrk="0" hangingPunct="0"/>
              <a:r>
                <a:rPr lang="es-ES_tradnl" sz="1100"/>
                <a:t>          1ª Huelga general (Barcelona)</a:t>
              </a:r>
              <a:endParaRPr lang="es-ES" sz="1100"/>
            </a:p>
          </p:txBody>
        </p:sp>
        <p:sp>
          <p:nvSpPr>
            <p:cNvPr id="4171" name="Line 1143"/>
            <p:cNvSpPr>
              <a:spLocks noChangeShapeType="1"/>
            </p:cNvSpPr>
            <p:nvPr/>
          </p:nvSpPr>
          <p:spPr bwMode="auto">
            <a:xfrm>
              <a:off x="3682" y="816"/>
              <a:ext cx="144" cy="0"/>
            </a:xfrm>
            <a:prstGeom prst="line">
              <a:avLst/>
            </a:prstGeom>
            <a:noFill/>
            <a:ln w="19050">
              <a:solidFill>
                <a:srgbClr val="66CCFF"/>
              </a:solidFill>
              <a:round/>
              <a:headEnd/>
              <a:tailEnd type="triangle" w="med" len="med"/>
            </a:ln>
          </p:spPr>
          <p:txBody>
            <a:bodyPr/>
            <a:lstStyle/>
            <a:p>
              <a:endParaRPr lang="ca-ES"/>
            </a:p>
          </p:txBody>
        </p:sp>
        <p:sp>
          <p:nvSpPr>
            <p:cNvPr id="4172" name="Text Box 1144"/>
            <p:cNvSpPr txBox="1">
              <a:spLocks noChangeArrowheads="1"/>
            </p:cNvSpPr>
            <p:nvPr/>
          </p:nvSpPr>
          <p:spPr bwMode="auto">
            <a:xfrm>
              <a:off x="3745" y="720"/>
              <a:ext cx="1818" cy="271"/>
            </a:xfrm>
            <a:prstGeom prst="rect">
              <a:avLst/>
            </a:prstGeom>
            <a:noFill/>
            <a:ln w="9525">
              <a:noFill/>
              <a:miter lim="800000"/>
              <a:headEnd/>
              <a:tailEnd/>
            </a:ln>
          </p:spPr>
          <p:txBody>
            <a:bodyPr wrap="none">
              <a:spAutoFit/>
            </a:bodyPr>
            <a:lstStyle/>
            <a:p>
              <a:pPr algn="ctr" eaLnBrk="0" hangingPunct="0"/>
              <a:r>
                <a:rPr lang="es-ES_tradnl" sz="1100"/>
                <a:t> 1824, emancipación de América, menos</a:t>
              </a:r>
            </a:p>
            <a:p>
              <a:pPr algn="ctr" eaLnBrk="0" hangingPunct="0"/>
              <a:r>
                <a:rPr lang="es-ES_tradnl" sz="1100"/>
                <a:t> Cuba, Puerto Rico y Filipinas.</a:t>
              </a:r>
              <a:endParaRPr lang="es-ES" sz="1100"/>
            </a:p>
          </p:txBody>
        </p:sp>
        <p:sp>
          <p:nvSpPr>
            <p:cNvPr id="4173" name="Text Box 1145"/>
            <p:cNvSpPr txBox="1">
              <a:spLocks noChangeArrowheads="1"/>
            </p:cNvSpPr>
            <p:nvPr/>
          </p:nvSpPr>
          <p:spPr bwMode="auto">
            <a:xfrm>
              <a:off x="3826" y="2711"/>
              <a:ext cx="882" cy="165"/>
            </a:xfrm>
            <a:prstGeom prst="rect">
              <a:avLst/>
            </a:prstGeom>
            <a:noFill/>
            <a:ln w="9525">
              <a:noFill/>
              <a:miter lim="800000"/>
              <a:headEnd/>
              <a:tailEnd/>
            </a:ln>
          </p:spPr>
          <p:txBody>
            <a:bodyPr wrap="none">
              <a:spAutoFit/>
            </a:bodyPr>
            <a:lstStyle/>
            <a:p>
              <a:pPr eaLnBrk="0" hangingPunct="0"/>
              <a:r>
                <a:rPr lang="es-ES_tradnl" sz="1100"/>
                <a:t>Constitución 1869</a:t>
              </a:r>
              <a:endParaRPr lang="es-ES" sz="1100"/>
            </a:p>
          </p:txBody>
        </p:sp>
        <p:sp>
          <p:nvSpPr>
            <p:cNvPr id="4174" name="Text Box 1146"/>
            <p:cNvSpPr txBox="1">
              <a:spLocks noChangeArrowheads="1"/>
            </p:cNvSpPr>
            <p:nvPr/>
          </p:nvSpPr>
          <p:spPr bwMode="auto">
            <a:xfrm>
              <a:off x="3826" y="3139"/>
              <a:ext cx="1085" cy="165"/>
            </a:xfrm>
            <a:prstGeom prst="rect">
              <a:avLst/>
            </a:prstGeom>
            <a:noFill/>
            <a:ln w="9525">
              <a:noFill/>
              <a:miter lim="800000"/>
              <a:headEnd/>
              <a:tailEnd/>
            </a:ln>
          </p:spPr>
          <p:txBody>
            <a:bodyPr wrap="none">
              <a:spAutoFit/>
            </a:bodyPr>
            <a:lstStyle/>
            <a:p>
              <a:pPr eaLnBrk="0" hangingPunct="0"/>
              <a:r>
                <a:rPr lang="es-ES_tradnl" sz="1100"/>
                <a:t>Fundación PSOE, 1879</a:t>
              </a:r>
              <a:endParaRPr lang="es-ES" sz="1100"/>
            </a:p>
          </p:txBody>
        </p:sp>
        <p:sp>
          <p:nvSpPr>
            <p:cNvPr id="4175" name="Line 1147"/>
            <p:cNvSpPr>
              <a:spLocks noChangeShapeType="1"/>
            </p:cNvSpPr>
            <p:nvPr/>
          </p:nvSpPr>
          <p:spPr bwMode="auto">
            <a:xfrm>
              <a:off x="3682" y="3744"/>
              <a:ext cx="144" cy="0"/>
            </a:xfrm>
            <a:prstGeom prst="line">
              <a:avLst/>
            </a:prstGeom>
            <a:noFill/>
            <a:ln w="19050">
              <a:solidFill>
                <a:srgbClr val="CCECFF"/>
              </a:solidFill>
              <a:round/>
              <a:headEnd/>
              <a:tailEnd type="triangle" w="med" len="med"/>
            </a:ln>
          </p:spPr>
          <p:txBody>
            <a:bodyPr/>
            <a:lstStyle/>
            <a:p>
              <a:endParaRPr lang="ca-ES"/>
            </a:p>
          </p:txBody>
        </p:sp>
        <p:sp>
          <p:nvSpPr>
            <p:cNvPr id="4176" name="Text Box 1148"/>
            <p:cNvSpPr txBox="1">
              <a:spLocks noChangeArrowheads="1"/>
            </p:cNvSpPr>
            <p:nvPr/>
          </p:nvSpPr>
          <p:spPr bwMode="auto">
            <a:xfrm>
              <a:off x="3811" y="3648"/>
              <a:ext cx="1601" cy="165"/>
            </a:xfrm>
            <a:prstGeom prst="rect">
              <a:avLst/>
            </a:prstGeom>
            <a:noFill/>
            <a:ln w="9525">
              <a:noFill/>
              <a:miter lim="800000"/>
              <a:headEnd/>
              <a:tailEnd/>
            </a:ln>
          </p:spPr>
          <p:txBody>
            <a:bodyPr wrap="none">
              <a:spAutoFit/>
            </a:bodyPr>
            <a:lstStyle/>
            <a:p>
              <a:pPr eaLnBrk="0" hangingPunct="0"/>
              <a:r>
                <a:rPr lang="es-ES_tradnl" sz="1100"/>
                <a:t>Sufragio universal masculino, 1890</a:t>
              </a:r>
              <a:endParaRPr lang="es-ES" sz="1100"/>
            </a:p>
          </p:txBody>
        </p:sp>
        <p:sp>
          <p:nvSpPr>
            <p:cNvPr id="4177" name="Line 1149"/>
            <p:cNvSpPr>
              <a:spLocks noChangeShapeType="1"/>
            </p:cNvSpPr>
            <p:nvPr/>
          </p:nvSpPr>
          <p:spPr bwMode="auto">
            <a:xfrm>
              <a:off x="3682" y="3504"/>
              <a:ext cx="144" cy="0"/>
            </a:xfrm>
            <a:prstGeom prst="line">
              <a:avLst/>
            </a:prstGeom>
            <a:noFill/>
            <a:ln w="19050">
              <a:solidFill>
                <a:srgbClr val="CCECFF"/>
              </a:solidFill>
              <a:round/>
              <a:headEnd/>
              <a:tailEnd type="triangle" w="med" len="med"/>
            </a:ln>
          </p:spPr>
          <p:txBody>
            <a:bodyPr/>
            <a:lstStyle/>
            <a:p>
              <a:endParaRPr lang="ca-ES"/>
            </a:p>
          </p:txBody>
        </p:sp>
        <p:sp>
          <p:nvSpPr>
            <p:cNvPr id="4178" name="Text Box 1150"/>
            <p:cNvSpPr txBox="1">
              <a:spLocks noChangeArrowheads="1"/>
            </p:cNvSpPr>
            <p:nvPr/>
          </p:nvSpPr>
          <p:spPr bwMode="auto">
            <a:xfrm>
              <a:off x="3826" y="3408"/>
              <a:ext cx="1034" cy="165"/>
            </a:xfrm>
            <a:prstGeom prst="rect">
              <a:avLst/>
            </a:prstGeom>
            <a:noFill/>
            <a:ln w="9525">
              <a:noFill/>
              <a:miter lim="800000"/>
              <a:headEnd/>
              <a:tailEnd/>
            </a:ln>
          </p:spPr>
          <p:txBody>
            <a:bodyPr wrap="none">
              <a:spAutoFit/>
            </a:bodyPr>
            <a:lstStyle/>
            <a:p>
              <a:pPr eaLnBrk="0" hangingPunct="0"/>
              <a:r>
                <a:rPr lang="es-ES_tradnl" sz="1100"/>
                <a:t>Pacto del Pardo, 1885</a:t>
              </a:r>
              <a:endParaRPr lang="es-ES" sz="1100"/>
            </a:p>
          </p:txBody>
        </p:sp>
        <p:sp>
          <p:nvSpPr>
            <p:cNvPr id="4179" name="Line 1151"/>
            <p:cNvSpPr>
              <a:spLocks noChangeShapeType="1"/>
            </p:cNvSpPr>
            <p:nvPr/>
          </p:nvSpPr>
          <p:spPr bwMode="auto">
            <a:xfrm>
              <a:off x="3682" y="4032"/>
              <a:ext cx="144" cy="0"/>
            </a:xfrm>
            <a:prstGeom prst="line">
              <a:avLst/>
            </a:prstGeom>
            <a:noFill/>
            <a:ln w="19050">
              <a:solidFill>
                <a:srgbClr val="CCECFF"/>
              </a:solidFill>
              <a:round/>
              <a:headEnd/>
              <a:tailEnd type="triangle" w="med" len="med"/>
            </a:ln>
          </p:spPr>
          <p:txBody>
            <a:bodyPr/>
            <a:lstStyle/>
            <a:p>
              <a:endParaRPr lang="ca-ES"/>
            </a:p>
          </p:txBody>
        </p:sp>
        <p:sp>
          <p:nvSpPr>
            <p:cNvPr id="4180" name="Text Box 1152"/>
            <p:cNvSpPr txBox="1">
              <a:spLocks noChangeArrowheads="1"/>
            </p:cNvSpPr>
            <p:nvPr/>
          </p:nvSpPr>
          <p:spPr bwMode="auto">
            <a:xfrm>
              <a:off x="3826" y="3911"/>
              <a:ext cx="1312" cy="271"/>
            </a:xfrm>
            <a:prstGeom prst="rect">
              <a:avLst/>
            </a:prstGeom>
            <a:noFill/>
            <a:ln w="9525">
              <a:noFill/>
              <a:miter lim="800000"/>
              <a:headEnd/>
              <a:tailEnd/>
            </a:ln>
          </p:spPr>
          <p:txBody>
            <a:bodyPr wrap="none">
              <a:spAutoFit/>
            </a:bodyPr>
            <a:lstStyle/>
            <a:p>
              <a:pPr eaLnBrk="0" hangingPunct="0"/>
              <a:r>
                <a:rPr lang="es-ES_tradnl" sz="1100" dirty="0"/>
                <a:t>Asesinato de Cánovas, 1897</a:t>
              </a:r>
            </a:p>
            <a:p>
              <a:pPr eaLnBrk="0" hangingPunct="0"/>
              <a:r>
                <a:rPr lang="es-ES_tradnl" sz="1100" dirty="0"/>
                <a:t>Crisis del 98 </a:t>
              </a:r>
              <a:endParaRPr lang="es-ES" sz="1100" dirty="0"/>
            </a:p>
          </p:txBody>
        </p:sp>
        <p:sp>
          <p:nvSpPr>
            <p:cNvPr id="4181" name="Rectangle 1153"/>
            <p:cNvSpPr>
              <a:spLocks noChangeArrowheads="1"/>
            </p:cNvSpPr>
            <p:nvPr/>
          </p:nvSpPr>
          <p:spPr bwMode="auto">
            <a:xfrm>
              <a:off x="1714" y="3024"/>
              <a:ext cx="720" cy="1248"/>
            </a:xfrm>
            <a:prstGeom prst="rect">
              <a:avLst/>
            </a:prstGeom>
            <a:gradFill rotWithShape="0">
              <a:gsLst>
                <a:gs pos="0">
                  <a:srgbClr val="99CCFF"/>
                </a:gs>
                <a:gs pos="50000">
                  <a:srgbClr val="E7F3FF"/>
                </a:gs>
                <a:gs pos="100000">
                  <a:srgbClr val="99CCFF"/>
                </a:gs>
              </a:gsLst>
              <a:lin ang="0" scaled="1"/>
            </a:gradFill>
            <a:ln w="9525">
              <a:solidFill>
                <a:schemeClr val="tx1"/>
              </a:solidFill>
              <a:miter lim="800000"/>
              <a:headEnd/>
              <a:tailEnd/>
            </a:ln>
          </p:spPr>
          <p:txBody>
            <a:bodyPr wrap="none" anchor="ctr"/>
            <a:lstStyle/>
            <a:p>
              <a:pPr algn="ctr" eaLnBrk="0" hangingPunct="0"/>
              <a:r>
                <a:rPr lang="es-ES_tradnl" sz="1100"/>
                <a:t>R</a:t>
              </a:r>
            </a:p>
            <a:p>
              <a:pPr algn="ctr" eaLnBrk="0" hangingPunct="0"/>
              <a:r>
                <a:rPr lang="es-ES_tradnl" sz="1100"/>
                <a:t>E</a:t>
              </a:r>
            </a:p>
            <a:p>
              <a:pPr algn="ctr" eaLnBrk="0" hangingPunct="0"/>
              <a:r>
                <a:rPr lang="es-ES_tradnl" sz="1100"/>
                <a:t>S</a:t>
              </a:r>
            </a:p>
            <a:p>
              <a:pPr algn="ctr" eaLnBrk="0" hangingPunct="0"/>
              <a:r>
                <a:rPr lang="es-ES_tradnl" sz="1100"/>
                <a:t>T</a:t>
              </a:r>
            </a:p>
            <a:p>
              <a:pPr algn="ctr" eaLnBrk="0" hangingPunct="0"/>
              <a:r>
                <a:rPr lang="es-ES_tradnl" sz="1100"/>
                <a:t>A</a:t>
              </a:r>
            </a:p>
            <a:p>
              <a:pPr algn="ctr" eaLnBrk="0" hangingPunct="0"/>
              <a:r>
                <a:rPr lang="es-ES_tradnl" sz="1100"/>
                <a:t>U</a:t>
              </a:r>
            </a:p>
            <a:p>
              <a:pPr algn="ctr" eaLnBrk="0" hangingPunct="0"/>
              <a:r>
                <a:rPr lang="es-ES_tradnl" sz="1100"/>
                <a:t>R</a:t>
              </a:r>
            </a:p>
            <a:p>
              <a:pPr algn="ctr" eaLnBrk="0" hangingPunct="0"/>
              <a:r>
                <a:rPr lang="es-ES_tradnl" sz="1100"/>
                <a:t>A</a:t>
              </a:r>
            </a:p>
            <a:p>
              <a:pPr algn="ctr" eaLnBrk="0" hangingPunct="0"/>
              <a:r>
                <a:rPr lang="es-ES_tradnl" sz="1100"/>
                <a:t>C</a:t>
              </a:r>
            </a:p>
            <a:p>
              <a:pPr algn="ctr" eaLnBrk="0" hangingPunct="0"/>
              <a:r>
                <a:rPr lang="es-ES_tradnl" sz="1100"/>
                <a:t>I</a:t>
              </a:r>
            </a:p>
            <a:p>
              <a:pPr algn="ctr" eaLnBrk="0" hangingPunct="0"/>
              <a:r>
                <a:rPr lang="es-ES_tradnl" sz="1100"/>
                <a:t>Ó</a:t>
              </a:r>
            </a:p>
            <a:p>
              <a:pPr algn="ctr" eaLnBrk="0" hangingPunct="0"/>
              <a:r>
                <a:rPr lang="es-ES_tradnl" sz="1100"/>
                <a:t>N</a:t>
              </a:r>
              <a:endParaRPr lang="es-ES" sz="1100"/>
            </a:p>
          </p:txBody>
        </p:sp>
        <p:sp>
          <p:nvSpPr>
            <p:cNvPr id="4182" name="Line 1155"/>
            <p:cNvSpPr>
              <a:spLocks noChangeShapeType="1"/>
            </p:cNvSpPr>
            <p:nvPr/>
          </p:nvSpPr>
          <p:spPr bwMode="auto">
            <a:xfrm>
              <a:off x="3662" y="3628"/>
              <a:ext cx="144" cy="0"/>
            </a:xfrm>
            <a:prstGeom prst="line">
              <a:avLst/>
            </a:prstGeom>
            <a:noFill/>
            <a:ln w="19050">
              <a:solidFill>
                <a:srgbClr val="CCECFF"/>
              </a:solidFill>
              <a:round/>
              <a:headEnd/>
              <a:tailEnd type="triangle" w="med" len="med"/>
            </a:ln>
          </p:spPr>
          <p:txBody>
            <a:bodyPr/>
            <a:lstStyle/>
            <a:p>
              <a:endParaRPr lang="ca-ES"/>
            </a:p>
          </p:txBody>
        </p:sp>
        <p:sp>
          <p:nvSpPr>
            <p:cNvPr id="4183" name="Text Box 1156"/>
            <p:cNvSpPr txBox="1">
              <a:spLocks noChangeArrowheads="1"/>
            </p:cNvSpPr>
            <p:nvPr/>
          </p:nvSpPr>
          <p:spPr bwMode="auto">
            <a:xfrm>
              <a:off x="3854" y="3551"/>
              <a:ext cx="1025" cy="165"/>
            </a:xfrm>
            <a:prstGeom prst="rect">
              <a:avLst/>
            </a:prstGeom>
            <a:noFill/>
            <a:ln w="9525">
              <a:noFill/>
              <a:miter lim="800000"/>
              <a:headEnd/>
              <a:tailEnd/>
            </a:ln>
          </p:spPr>
          <p:txBody>
            <a:bodyPr wrap="none">
              <a:spAutoFit/>
            </a:bodyPr>
            <a:lstStyle/>
            <a:p>
              <a:pPr eaLnBrk="0" hangingPunct="0"/>
              <a:r>
                <a:rPr lang="es-ES_tradnl" sz="1100"/>
                <a:t>Fundación UGT, 1888</a:t>
              </a:r>
              <a:endParaRPr lang="es-ES" sz="1100"/>
            </a:p>
          </p:txBody>
        </p:sp>
        <p:sp>
          <p:nvSpPr>
            <p:cNvPr id="4184" name="Line 1071"/>
            <p:cNvSpPr>
              <a:spLocks noChangeShapeType="1"/>
            </p:cNvSpPr>
            <p:nvPr/>
          </p:nvSpPr>
          <p:spPr bwMode="auto">
            <a:xfrm>
              <a:off x="2914" y="-288"/>
              <a:ext cx="768" cy="0"/>
            </a:xfrm>
            <a:prstGeom prst="line">
              <a:avLst/>
            </a:prstGeom>
            <a:noFill/>
            <a:ln w="28575" cap="sq">
              <a:solidFill>
                <a:schemeClr val="tx1"/>
              </a:solidFill>
              <a:round/>
              <a:headEnd/>
              <a:tailEnd/>
            </a:ln>
          </p:spPr>
          <p:txBody>
            <a:bodyPr/>
            <a:lstStyle/>
            <a:p>
              <a:endParaRPr lang="ca-ES"/>
            </a:p>
          </p:txBody>
        </p:sp>
        <p:sp>
          <p:nvSpPr>
            <p:cNvPr id="4185" name="Line 1098"/>
            <p:cNvSpPr>
              <a:spLocks noChangeShapeType="1"/>
            </p:cNvSpPr>
            <p:nvPr/>
          </p:nvSpPr>
          <p:spPr bwMode="auto">
            <a:xfrm>
              <a:off x="2914" y="4172"/>
              <a:ext cx="768" cy="0"/>
            </a:xfrm>
            <a:prstGeom prst="line">
              <a:avLst/>
            </a:prstGeom>
            <a:noFill/>
            <a:ln w="28575" cap="sq">
              <a:solidFill>
                <a:schemeClr val="tx1"/>
              </a:solidFill>
              <a:round/>
              <a:headEnd/>
              <a:tailEnd/>
            </a:ln>
          </p:spPr>
          <p:txBody>
            <a:bodyPr/>
            <a:lstStyle/>
            <a:p>
              <a:endParaRPr lang="ca-ES"/>
            </a:p>
          </p:txBody>
        </p:sp>
        <p:sp>
          <p:nvSpPr>
            <p:cNvPr id="4186" name="Text Box 1108"/>
            <p:cNvSpPr txBox="1">
              <a:spLocks noChangeArrowheads="1"/>
            </p:cNvSpPr>
            <p:nvPr/>
          </p:nvSpPr>
          <p:spPr bwMode="auto">
            <a:xfrm>
              <a:off x="3154" y="4080"/>
              <a:ext cx="314" cy="165"/>
            </a:xfrm>
            <a:prstGeom prst="rect">
              <a:avLst/>
            </a:prstGeom>
            <a:solidFill>
              <a:srgbClr val="CCFFCC"/>
            </a:solidFill>
            <a:ln w="9525">
              <a:noFill/>
              <a:miter lim="800000"/>
              <a:headEnd/>
              <a:tailEnd/>
            </a:ln>
          </p:spPr>
          <p:txBody>
            <a:bodyPr wrap="none">
              <a:spAutoFit/>
            </a:bodyPr>
            <a:lstStyle/>
            <a:p>
              <a:pPr eaLnBrk="0" hangingPunct="0"/>
              <a:r>
                <a:rPr lang="es-ES_tradnl" sz="1100"/>
                <a:t>1900</a:t>
              </a:r>
              <a:endParaRPr lang="es-ES" sz="1100"/>
            </a:p>
          </p:txBody>
        </p:sp>
      </p:grpSp>
      <p:sp>
        <p:nvSpPr>
          <p:cNvPr id="8327" name="Text Box 1159"/>
          <p:cNvSpPr txBox="1">
            <a:spLocks noChangeArrowheads="1"/>
          </p:cNvSpPr>
          <p:nvPr/>
        </p:nvSpPr>
        <p:spPr bwMode="auto">
          <a:xfrm>
            <a:off x="33338" y="1862138"/>
            <a:ext cx="2625725" cy="3170237"/>
          </a:xfrm>
          <a:prstGeom prst="rect">
            <a:avLst/>
          </a:prstGeom>
          <a:noFill/>
          <a:ln w="9525">
            <a:noFill/>
            <a:miter lim="800000"/>
            <a:headEnd/>
            <a:tailEnd/>
          </a:ln>
          <a:effectLst/>
        </p:spPr>
        <p:txBody>
          <a:bodyPr wrap="none">
            <a:spAutoFit/>
          </a:bodyPr>
          <a:lstStyle/>
          <a:p>
            <a:pPr algn="ctr">
              <a:defRPr/>
            </a:pPr>
            <a:r>
              <a:rPr lang="es-ES" sz="4000" dirty="0">
                <a:solidFill>
                  <a:srgbClr val="FFC000"/>
                </a:solidFill>
                <a:effectLst>
                  <a:outerShdw blurRad="38100" dist="38100" dir="2700000" algn="tl">
                    <a:srgbClr val="000000"/>
                  </a:outerShdw>
                </a:effectLst>
                <a:latin typeface="Comic Sans MS" pitchFamily="66" charset="0"/>
              </a:rPr>
              <a:t>ESPANYA</a:t>
            </a:r>
          </a:p>
          <a:p>
            <a:pPr algn="ctr">
              <a:defRPr/>
            </a:pPr>
            <a:endParaRPr lang="es-ES" sz="4000" dirty="0">
              <a:solidFill>
                <a:srgbClr val="FFC000"/>
              </a:solidFill>
              <a:effectLst>
                <a:outerShdw blurRad="38100" dist="38100" dir="2700000" algn="tl">
                  <a:srgbClr val="000000"/>
                </a:outerShdw>
              </a:effectLst>
              <a:latin typeface="Comic Sans MS" pitchFamily="66" charset="0"/>
            </a:endParaRPr>
          </a:p>
          <a:p>
            <a:pPr algn="ctr">
              <a:defRPr/>
            </a:pPr>
            <a:r>
              <a:rPr lang="es-ES" sz="4000" dirty="0">
                <a:solidFill>
                  <a:srgbClr val="FFC000"/>
                </a:solidFill>
                <a:effectLst>
                  <a:outerShdw blurRad="38100" dist="38100" dir="2700000" algn="tl">
                    <a:srgbClr val="000000"/>
                  </a:outerShdw>
                </a:effectLst>
                <a:latin typeface="Comic Sans MS" pitchFamily="66" charset="0"/>
              </a:rPr>
              <a:t>SEGLE</a:t>
            </a:r>
          </a:p>
          <a:p>
            <a:pPr algn="ctr">
              <a:defRPr/>
            </a:pPr>
            <a:endParaRPr lang="es-ES" sz="4000" dirty="0">
              <a:solidFill>
                <a:srgbClr val="FFC000"/>
              </a:solidFill>
              <a:effectLst>
                <a:outerShdw blurRad="38100" dist="38100" dir="2700000" algn="tl">
                  <a:srgbClr val="000000"/>
                </a:outerShdw>
              </a:effectLst>
              <a:latin typeface="Comic Sans MS" pitchFamily="66" charset="0"/>
            </a:endParaRPr>
          </a:p>
          <a:p>
            <a:pPr algn="ctr">
              <a:defRPr/>
            </a:pPr>
            <a:r>
              <a:rPr lang="es-ES" sz="4000" dirty="0">
                <a:solidFill>
                  <a:srgbClr val="FFC000"/>
                </a:solidFill>
                <a:effectLst>
                  <a:outerShdw blurRad="38100" dist="38100" dir="2700000" algn="tl">
                    <a:srgbClr val="000000"/>
                  </a:outerShdw>
                </a:effectLst>
                <a:latin typeface="Comic Sans MS" pitchFamily="66" charset="0"/>
              </a:rPr>
              <a:t>XIX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8327"/>
                                        </p:tgtEl>
                                        <p:attrNameLst>
                                          <p:attrName>style.visibility</p:attrName>
                                        </p:attrNameLst>
                                      </p:cBhvr>
                                      <p:to>
                                        <p:strVal val="visible"/>
                                      </p:to>
                                    </p:set>
                                    <p:anim calcmode="lin" valueType="num">
                                      <p:cBhvr>
                                        <p:cTn id="7" dur="300" fill="hold"/>
                                        <p:tgtEl>
                                          <p:spTgt spid="8327"/>
                                        </p:tgtEl>
                                        <p:attrNameLst>
                                          <p:attrName>ppt_w</p:attrName>
                                        </p:attrNameLst>
                                      </p:cBhvr>
                                      <p:tavLst>
                                        <p:tav tm="0">
                                          <p:val>
                                            <p:fltVal val="0"/>
                                          </p:val>
                                        </p:tav>
                                        <p:tav tm="100000">
                                          <p:val>
                                            <p:strVal val="#ppt_w"/>
                                          </p:val>
                                        </p:tav>
                                      </p:tavLst>
                                    </p:anim>
                                    <p:anim calcmode="lin" valueType="num">
                                      <p:cBhvr>
                                        <p:cTn id="8" dur="300" fill="hold"/>
                                        <p:tgtEl>
                                          <p:spTgt spid="8327"/>
                                        </p:tgtEl>
                                        <p:attrNameLst>
                                          <p:attrName>ppt_h</p:attrName>
                                        </p:attrNameLst>
                                      </p:cBhvr>
                                      <p:tavLst>
                                        <p:tav tm="0">
                                          <p:val>
                                            <p:fltVal val="0"/>
                                          </p:val>
                                        </p:tav>
                                        <p:tav tm="100000">
                                          <p:val>
                                            <p:strVal val="#ppt_h"/>
                                          </p:val>
                                        </p:tav>
                                      </p:tavLst>
                                    </p:anim>
                                  </p:childTnLst>
                                </p:cTn>
                              </p:par>
                            </p:childTnLst>
                          </p:cTn>
                        </p:par>
                        <p:par>
                          <p:cTn id="9" fill="hold">
                            <p:stCondLst>
                              <p:cond delay="900"/>
                            </p:stCondLst>
                            <p:childTnLst>
                              <p:par>
                                <p:cTn id="10" presetID="4"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3" name="Text Box 49"/>
          <p:cNvSpPr txBox="1">
            <a:spLocks noChangeArrowheads="1"/>
          </p:cNvSpPr>
          <p:nvPr/>
        </p:nvSpPr>
        <p:spPr bwMode="auto">
          <a:xfrm>
            <a:off x="1560513" y="990600"/>
            <a:ext cx="2820987" cy="517525"/>
          </a:xfrm>
          <a:prstGeom prst="rect">
            <a:avLst/>
          </a:prstGeom>
          <a:gradFill rotWithShape="0">
            <a:gsLst>
              <a:gs pos="0">
                <a:srgbClr val="CCFFFF"/>
              </a:gs>
              <a:gs pos="100000">
                <a:srgbClr val="DCFFFF"/>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CCFFFF"/>
            </a:extrusionClr>
          </a:sp3d>
        </p:spPr>
        <p:txBody>
          <a:bodyPr wrap="none">
            <a:spAutoFit/>
            <a:flatTx/>
          </a:bodyPr>
          <a:lstStyle/>
          <a:p>
            <a:pPr algn="ctr"/>
            <a:r>
              <a:rPr lang="es-ES_tradnl" sz="1400" b="1">
                <a:latin typeface="Comic Sans MS" pitchFamily="66" charset="0"/>
              </a:rPr>
              <a:t>PRESIDENTE DEL GOBIERNO</a:t>
            </a:r>
          </a:p>
          <a:p>
            <a:pPr algn="ctr"/>
            <a:r>
              <a:rPr lang="es-ES_tradnl" sz="1400" b="1">
                <a:latin typeface="Comic Sans MS" pitchFamily="66" charset="0"/>
              </a:rPr>
              <a:t> Y  MINISTROS</a:t>
            </a:r>
          </a:p>
        </p:txBody>
      </p:sp>
      <p:sp>
        <p:nvSpPr>
          <p:cNvPr id="6194" name="Text Box 50"/>
          <p:cNvSpPr txBox="1">
            <a:spLocks noChangeArrowheads="1"/>
          </p:cNvSpPr>
          <p:nvPr/>
        </p:nvSpPr>
        <p:spPr bwMode="auto">
          <a:xfrm>
            <a:off x="1790700" y="1905000"/>
            <a:ext cx="2362200" cy="517525"/>
          </a:xfrm>
          <a:prstGeom prst="rect">
            <a:avLst/>
          </a:prstGeom>
          <a:gradFill rotWithShape="0">
            <a:gsLst>
              <a:gs pos="0">
                <a:srgbClr val="CCFF66"/>
              </a:gs>
              <a:gs pos="100000">
                <a:srgbClr val="E6FFB5"/>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CCFF66"/>
            </a:extrusionClr>
          </a:sp3d>
        </p:spPr>
        <p:txBody>
          <a:bodyPr>
            <a:spAutoFit/>
            <a:flatTx/>
          </a:bodyPr>
          <a:lstStyle/>
          <a:p>
            <a:pPr algn="ctr"/>
            <a:r>
              <a:rPr lang="es-ES_tradnl" sz="1400" b="1" i="1">
                <a:latin typeface="Comic Sans MS" pitchFamily="66" charset="0"/>
              </a:rPr>
              <a:t>convoca</a:t>
            </a:r>
          </a:p>
          <a:p>
            <a:pPr algn="ctr"/>
            <a:r>
              <a:rPr lang="es-ES_tradnl" sz="1400" b="1">
                <a:latin typeface="Comic Sans MS" pitchFamily="66" charset="0"/>
              </a:rPr>
              <a:t>ELECCIONES A CORTES                     </a:t>
            </a:r>
            <a:endParaRPr lang="es-ES" sz="1400" b="1">
              <a:latin typeface="Comic Sans MS" pitchFamily="66" charset="0"/>
            </a:endParaRPr>
          </a:p>
        </p:txBody>
      </p:sp>
      <p:sp>
        <p:nvSpPr>
          <p:cNvPr id="6195" name="Text Box 51"/>
          <p:cNvSpPr txBox="1">
            <a:spLocks noChangeArrowheads="1"/>
          </p:cNvSpPr>
          <p:nvPr/>
        </p:nvSpPr>
        <p:spPr bwMode="auto">
          <a:xfrm>
            <a:off x="1447800" y="2759075"/>
            <a:ext cx="3048000" cy="517525"/>
          </a:xfrm>
          <a:prstGeom prst="rect">
            <a:avLst/>
          </a:prstGeom>
          <a:gradFill rotWithShape="0">
            <a:gsLst>
              <a:gs pos="0">
                <a:srgbClr val="FF99CC"/>
              </a:gs>
              <a:gs pos="50000">
                <a:srgbClr val="FFE8F4"/>
              </a:gs>
              <a:gs pos="100000">
                <a:srgbClr val="FF99CC"/>
              </a:gs>
            </a:gsLst>
            <a:lin ang="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FF99CC"/>
            </a:extrusionClr>
          </a:sp3d>
        </p:spPr>
        <p:txBody>
          <a:bodyPr>
            <a:spAutoFit/>
            <a:flatTx/>
          </a:bodyPr>
          <a:lstStyle/>
          <a:p>
            <a:pPr algn="ctr"/>
            <a:r>
              <a:rPr lang="es-ES_tradnl" sz="1400" b="1">
                <a:latin typeface="Comic Sans MS" pitchFamily="66" charset="0"/>
              </a:rPr>
              <a:t>MINISTRO DE GOBERNACIÓN </a:t>
            </a:r>
          </a:p>
          <a:p>
            <a:pPr algn="ctr"/>
            <a:r>
              <a:rPr lang="es-ES_tradnl" sz="1400" b="1" i="1">
                <a:latin typeface="Comic Sans MS" pitchFamily="66" charset="0"/>
              </a:rPr>
              <a:t>elabora</a:t>
            </a:r>
            <a:r>
              <a:rPr lang="es-ES_tradnl" sz="1400" b="1">
                <a:latin typeface="Comic Sans MS" pitchFamily="66" charset="0"/>
              </a:rPr>
              <a:t>  ENCASILLADO</a:t>
            </a:r>
          </a:p>
        </p:txBody>
      </p:sp>
      <p:sp>
        <p:nvSpPr>
          <p:cNvPr id="6196" name="Text Box 52"/>
          <p:cNvSpPr txBox="1">
            <a:spLocks noChangeArrowheads="1"/>
          </p:cNvSpPr>
          <p:nvPr/>
        </p:nvSpPr>
        <p:spPr bwMode="auto">
          <a:xfrm>
            <a:off x="1752600" y="3657600"/>
            <a:ext cx="2438400" cy="517525"/>
          </a:xfrm>
          <a:prstGeom prst="rect">
            <a:avLst/>
          </a:prstGeom>
          <a:gradFill rotWithShape="0">
            <a:gsLst>
              <a:gs pos="0">
                <a:srgbClr val="FF6600"/>
              </a:gs>
              <a:gs pos="100000">
                <a:srgbClr val="FFE8D8"/>
              </a:gs>
            </a:gsLst>
            <a:path path="rect">
              <a:fillToRect r="100000" b="100000"/>
            </a:path>
          </a:gradFill>
          <a:ln w="9525">
            <a:miter lim="800000"/>
            <a:headEnd/>
            <a:tailEnd/>
          </a:ln>
          <a:scene3d>
            <a:camera prst="legacyObliqueTopRight"/>
            <a:lightRig rig="legacyFlat3" dir="b"/>
          </a:scene3d>
          <a:sp3d extrusionH="36500" prstMaterial="legacyMatte">
            <a:bevelT w="13500" h="13500" prst="angle"/>
            <a:bevelB w="13500" h="13500" prst="angle"/>
            <a:extrusionClr>
              <a:srgbClr val="FF6600"/>
            </a:extrusionClr>
          </a:sp3d>
        </p:spPr>
        <p:txBody>
          <a:bodyPr>
            <a:spAutoFit/>
            <a:flatTx/>
          </a:bodyPr>
          <a:lstStyle/>
          <a:p>
            <a:pPr algn="ctr"/>
            <a:r>
              <a:rPr lang="es-ES_tradnl" sz="1400" b="1" i="1">
                <a:latin typeface="Comic Sans MS" pitchFamily="66" charset="0"/>
              </a:rPr>
              <a:t> impone encasillado al</a:t>
            </a:r>
          </a:p>
          <a:p>
            <a:pPr algn="ctr"/>
            <a:r>
              <a:rPr lang="es-ES_tradnl" sz="1400" b="1">
                <a:latin typeface="Comic Sans MS" pitchFamily="66" charset="0"/>
              </a:rPr>
              <a:t>GOBERNADOR CIVIL</a:t>
            </a:r>
            <a:endParaRPr lang="es-ES" sz="1400" b="1">
              <a:latin typeface="Comic Sans MS" pitchFamily="66" charset="0"/>
            </a:endParaRPr>
          </a:p>
        </p:txBody>
      </p:sp>
      <p:sp>
        <p:nvSpPr>
          <p:cNvPr id="6197" name="Text Box 53"/>
          <p:cNvSpPr txBox="1">
            <a:spLocks noChangeArrowheads="1"/>
          </p:cNvSpPr>
          <p:nvPr/>
        </p:nvSpPr>
        <p:spPr bwMode="auto">
          <a:xfrm>
            <a:off x="1828800" y="4724400"/>
            <a:ext cx="2286000" cy="730250"/>
          </a:xfrm>
          <a:prstGeom prst="rect">
            <a:avLst/>
          </a:prstGeom>
          <a:gradFill rotWithShape="0">
            <a:gsLst>
              <a:gs pos="0">
                <a:srgbClr val="FFFF00"/>
              </a:gs>
              <a:gs pos="50000">
                <a:srgbClr val="FFFFCC"/>
              </a:gs>
              <a:gs pos="100000">
                <a:srgbClr val="FFFF00"/>
              </a:gs>
            </a:gsLst>
            <a:lin ang="189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FFFF00"/>
            </a:extrusionClr>
          </a:sp3d>
        </p:spPr>
        <p:txBody>
          <a:bodyPr>
            <a:spAutoFit/>
            <a:flatTx/>
          </a:bodyPr>
          <a:lstStyle/>
          <a:p>
            <a:pPr algn="ctr"/>
            <a:r>
              <a:rPr lang="es-ES_tradnl" sz="1400" b="1" i="1">
                <a:latin typeface="Comic Sans MS" pitchFamily="66" charset="0"/>
              </a:rPr>
              <a:t>impone encasillado</a:t>
            </a:r>
          </a:p>
          <a:p>
            <a:pPr algn="ctr"/>
            <a:r>
              <a:rPr lang="es-ES_tradnl" sz="1400" b="1">
                <a:latin typeface="Comic Sans MS" pitchFamily="66" charset="0"/>
              </a:rPr>
              <a:t>CACIQUES LOCALES</a:t>
            </a:r>
          </a:p>
          <a:p>
            <a:pPr algn="ctr"/>
            <a:r>
              <a:rPr lang="es-ES_tradnl" sz="1400" b="1" i="1">
                <a:latin typeface="Comic Sans MS" pitchFamily="66" charset="0"/>
              </a:rPr>
              <a:t>impone encasillado</a:t>
            </a:r>
            <a:endParaRPr lang="es-ES" sz="1400" b="1" i="1">
              <a:latin typeface="Comic Sans MS" pitchFamily="66" charset="0"/>
            </a:endParaRPr>
          </a:p>
        </p:txBody>
      </p:sp>
      <p:cxnSp>
        <p:nvCxnSpPr>
          <p:cNvPr id="6198" name="AutoShape 54"/>
          <p:cNvCxnSpPr>
            <a:cxnSpLocks noChangeShapeType="1"/>
            <a:stCxn id="6193" idx="3"/>
            <a:endCxn id="6202" idx="1"/>
          </p:cNvCxnSpPr>
          <p:nvPr/>
        </p:nvCxnSpPr>
        <p:spPr bwMode="auto">
          <a:xfrm>
            <a:off x="4381500" y="1249363"/>
            <a:ext cx="876300" cy="254000"/>
          </a:xfrm>
          <a:prstGeom prst="bentConnector3">
            <a:avLst>
              <a:gd name="adj1" fmla="val 50000"/>
            </a:avLst>
          </a:prstGeom>
          <a:noFill/>
          <a:ln w="19050">
            <a:solidFill>
              <a:schemeClr val="bg1"/>
            </a:solidFill>
            <a:miter lim="800000"/>
            <a:headEnd/>
            <a:tailEnd type="triangle" w="med" len="med"/>
          </a:ln>
        </p:spPr>
      </p:cxnSp>
      <p:sp>
        <p:nvSpPr>
          <p:cNvPr id="6202" name="AutoShape 58"/>
          <p:cNvSpPr>
            <a:spLocks noChangeArrowheads="1"/>
          </p:cNvSpPr>
          <p:nvPr/>
        </p:nvSpPr>
        <p:spPr bwMode="auto">
          <a:xfrm>
            <a:off x="5257800" y="1084263"/>
            <a:ext cx="1295400" cy="838200"/>
          </a:xfrm>
          <a:prstGeom prst="horizontalScroll">
            <a:avLst>
              <a:gd name="adj" fmla="val 12500"/>
            </a:avLst>
          </a:prstGeom>
          <a:gradFill rotWithShape="0">
            <a:gsLst>
              <a:gs pos="0">
                <a:srgbClr val="FFCC66"/>
              </a:gs>
              <a:gs pos="100000">
                <a:srgbClr val="FFCC66">
                  <a:gamma/>
                  <a:tint val="41176"/>
                  <a:invGamma/>
                </a:srgbClr>
              </a:gs>
            </a:gsLst>
            <a:path path="rect">
              <a:fillToRect r="100000" b="100000"/>
            </a:path>
          </a:gradFill>
          <a:ln w="6350">
            <a:solidFill>
              <a:schemeClr val="tx1"/>
            </a:solidFill>
            <a:round/>
            <a:headEnd/>
            <a:tailEnd/>
          </a:ln>
          <a:effectLst>
            <a:outerShdw dist="35921" dir="2700000" algn="ctr" rotWithShape="0">
              <a:schemeClr val="bg2"/>
            </a:outerShdw>
          </a:effectLst>
        </p:spPr>
        <p:txBody>
          <a:bodyPr wrap="none" anchor="ctr"/>
          <a:lstStyle/>
          <a:p>
            <a:pPr algn="ctr">
              <a:defRPr/>
            </a:pPr>
            <a:r>
              <a:rPr lang="es-ES_tradnl" sz="1200" b="1">
                <a:latin typeface="Comic Sans MS" pitchFamily="66" charset="0"/>
              </a:rPr>
              <a:t>Liberal</a:t>
            </a:r>
          </a:p>
          <a:p>
            <a:pPr algn="ctr">
              <a:defRPr/>
            </a:pPr>
            <a:r>
              <a:rPr lang="es-ES_tradnl" sz="1200" b="1">
                <a:latin typeface="Comic Sans MS" pitchFamily="66" charset="0"/>
              </a:rPr>
              <a:t>o</a:t>
            </a:r>
          </a:p>
          <a:p>
            <a:pPr algn="ctr">
              <a:defRPr/>
            </a:pPr>
            <a:r>
              <a:rPr lang="es-ES_tradnl" sz="1200" b="1">
                <a:latin typeface="Comic Sans MS" pitchFamily="66" charset="0"/>
              </a:rPr>
              <a:t> Conservador</a:t>
            </a:r>
            <a:endParaRPr lang="es-ES" b="1">
              <a:latin typeface="Comic Sans MS" pitchFamily="66" charset="0"/>
            </a:endParaRPr>
          </a:p>
        </p:txBody>
      </p:sp>
      <p:sp>
        <p:nvSpPr>
          <p:cNvPr id="6203" name="AutoShape 59"/>
          <p:cNvSpPr>
            <a:spLocks noChangeArrowheads="1"/>
          </p:cNvSpPr>
          <p:nvPr/>
        </p:nvSpPr>
        <p:spPr bwMode="auto">
          <a:xfrm>
            <a:off x="5181600" y="3827463"/>
            <a:ext cx="1066800" cy="685800"/>
          </a:xfrm>
          <a:prstGeom prst="horizontalScroll">
            <a:avLst>
              <a:gd name="adj" fmla="val 12500"/>
            </a:avLst>
          </a:prstGeom>
          <a:gradFill rotWithShape="0">
            <a:gsLst>
              <a:gs pos="0">
                <a:srgbClr val="FFCC66">
                  <a:gamma/>
                  <a:tint val="41961"/>
                  <a:invGamma/>
                </a:srgbClr>
              </a:gs>
              <a:gs pos="100000">
                <a:srgbClr val="FFCC66"/>
              </a:gs>
            </a:gsLst>
            <a:lin ang="5400000" scaled="1"/>
          </a:gradFill>
          <a:ln w="6350">
            <a:solidFill>
              <a:schemeClr val="tx1"/>
            </a:solidFill>
            <a:round/>
            <a:headEnd/>
            <a:tailEnd/>
          </a:ln>
          <a:effectLst>
            <a:outerShdw dist="35921" dir="2700000" algn="ctr" rotWithShape="0">
              <a:schemeClr val="bg2"/>
            </a:outerShdw>
          </a:effectLst>
        </p:spPr>
        <p:txBody>
          <a:bodyPr wrap="none" anchor="ctr"/>
          <a:lstStyle/>
          <a:p>
            <a:pPr algn="ctr">
              <a:defRPr/>
            </a:pPr>
            <a:r>
              <a:rPr lang="es-ES_tradnl" sz="1200" b="1">
                <a:latin typeface="Comic Sans MS" pitchFamily="66" charset="0"/>
              </a:rPr>
              <a:t>En cada </a:t>
            </a:r>
          </a:p>
          <a:p>
            <a:pPr algn="ctr">
              <a:defRPr/>
            </a:pPr>
            <a:r>
              <a:rPr lang="es-ES_tradnl" sz="1200" b="1">
                <a:latin typeface="Comic Sans MS" pitchFamily="66" charset="0"/>
              </a:rPr>
              <a:t>provincia</a:t>
            </a:r>
            <a:endParaRPr lang="es-ES" b="1">
              <a:latin typeface="Comic Sans MS" pitchFamily="66" charset="0"/>
            </a:endParaRPr>
          </a:p>
        </p:txBody>
      </p:sp>
      <p:sp>
        <p:nvSpPr>
          <p:cNvPr id="6204" name="AutoShape 60"/>
          <p:cNvSpPr>
            <a:spLocks noChangeArrowheads="1"/>
          </p:cNvSpPr>
          <p:nvPr/>
        </p:nvSpPr>
        <p:spPr bwMode="auto">
          <a:xfrm>
            <a:off x="5105400" y="4724400"/>
            <a:ext cx="1066800" cy="685800"/>
          </a:xfrm>
          <a:prstGeom prst="horizontalScroll">
            <a:avLst>
              <a:gd name="adj" fmla="val 12500"/>
            </a:avLst>
          </a:prstGeom>
          <a:gradFill rotWithShape="0">
            <a:gsLst>
              <a:gs pos="0">
                <a:srgbClr val="FFCC66"/>
              </a:gs>
              <a:gs pos="50000">
                <a:srgbClr val="FFCC66">
                  <a:gamma/>
                  <a:tint val="38824"/>
                  <a:invGamma/>
                </a:srgbClr>
              </a:gs>
              <a:gs pos="100000">
                <a:srgbClr val="FFCC66"/>
              </a:gs>
            </a:gsLst>
            <a:lin ang="18900000" scaled="1"/>
          </a:gradFill>
          <a:ln w="6350">
            <a:solidFill>
              <a:schemeClr val="tx1"/>
            </a:solidFill>
            <a:round/>
            <a:headEnd/>
            <a:tailEnd/>
          </a:ln>
          <a:effectLst>
            <a:outerShdw dist="35921" dir="2700000" algn="ctr" rotWithShape="0">
              <a:schemeClr val="bg2"/>
            </a:outerShdw>
          </a:effectLst>
        </p:spPr>
        <p:txBody>
          <a:bodyPr wrap="none" anchor="ctr"/>
          <a:lstStyle/>
          <a:p>
            <a:pPr algn="ctr">
              <a:defRPr/>
            </a:pPr>
            <a:r>
              <a:rPr lang="es-ES_tradnl" sz="1200" b="1">
                <a:latin typeface="Comic Sans MS" pitchFamily="66" charset="0"/>
              </a:rPr>
              <a:t>En cada </a:t>
            </a:r>
          </a:p>
          <a:p>
            <a:pPr algn="ctr">
              <a:defRPr/>
            </a:pPr>
            <a:r>
              <a:rPr lang="es-ES_tradnl" sz="1200" b="1">
                <a:latin typeface="Comic Sans MS" pitchFamily="66" charset="0"/>
              </a:rPr>
              <a:t>municipio</a:t>
            </a:r>
          </a:p>
        </p:txBody>
      </p:sp>
      <p:cxnSp>
        <p:nvCxnSpPr>
          <p:cNvPr id="6205" name="AutoShape 61"/>
          <p:cNvCxnSpPr>
            <a:cxnSpLocks noChangeShapeType="1"/>
            <a:stCxn id="6195" idx="3"/>
            <a:endCxn id="6216" idx="1"/>
          </p:cNvCxnSpPr>
          <p:nvPr/>
        </p:nvCxnSpPr>
        <p:spPr bwMode="auto">
          <a:xfrm flipV="1">
            <a:off x="4495800" y="2743200"/>
            <a:ext cx="685800" cy="274638"/>
          </a:xfrm>
          <a:prstGeom prst="bentConnector3">
            <a:avLst>
              <a:gd name="adj1" fmla="val 50000"/>
            </a:avLst>
          </a:prstGeom>
          <a:noFill/>
          <a:ln w="19050">
            <a:solidFill>
              <a:schemeClr val="bg1"/>
            </a:solidFill>
            <a:miter lim="800000"/>
            <a:headEnd/>
            <a:tailEnd type="triangle" w="med" len="med"/>
          </a:ln>
        </p:spPr>
      </p:cxnSp>
      <p:cxnSp>
        <p:nvCxnSpPr>
          <p:cNvPr id="6206" name="AutoShape 62"/>
          <p:cNvCxnSpPr>
            <a:cxnSpLocks noChangeShapeType="1"/>
            <a:stCxn id="6197" idx="3"/>
            <a:endCxn id="6204" idx="1"/>
          </p:cNvCxnSpPr>
          <p:nvPr/>
        </p:nvCxnSpPr>
        <p:spPr bwMode="auto">
          <a:xfrm flipV="1">
            <a:off x="4114800" y="5067300"/>
            <a:ext cx="990600" cy="22225"/>
          </a:xfrm>
          <a:prstGeom prst="bentConnector3">
            <a:avLst>
              <a:gd name="adj1" fmla="val 50000"/>
            </a:avLst>
          </a:prstGeom>
          <a:noFill/>
          <a:ln w="19050">
            <a:solidFill>
              <a:schemeClr val="bg1"/>
            </a:solidFill>
            <a:miter lim="800000"/>
            <a:headEnd/>
            <a:tailEnd type="triangle" w="med" len="med"/>
          </a:ln>
        </p:spPr>
      </p:cxnSp>
      <p:cxnSp>
        <p:nvCxnSpPr>
          <p:cNvPr id="6207" name="AutoShape 63"/>
          <p:cNvCxnSpPr>
            <a:cxnSpLocks noChangeShapeType="1"/>
            <a:stCxn id="6196" idx="3"/>
            <a:endCxn id="6203" idx="1"/>
          </p:cNvCxnSpPr>
          <p:nvPr/>
        </p:nvCxnSpPr>
        <p:spPr bwMode="auto">
          <a:xfrm>
            <a:off x="4191000" y="3916363"/>
            <a:ext cx="990600" cy="254000"/>
          </a:xfrm>
          <a:prstGeom prst="bentConnector3">
            <a:avLst>
              <a:gd name="adj1" fmla="val 50000"/>
            </a:avLst>
          </a:prstGeom>
          <a:noFill/>
          <a:ln w="19050">
            <a:solidFill>
              <a:schemeClr val="bg1"/>
            </a:solidFill>
            <a:miter lim="800000"/>
            <a:headEnd/>
            <a:tailEnd type="triangle" w="med" len="med"/>
          </a:ln>
        </p:spPr>
      </p:cxnSp>
      <p:cxnSp>
        <p:nvCxnSpPr>
          <p:cNvPr id="6210" name="AutoShape 66"/>
          <p:cNvCxnSpPr>
            <a:cxnSpLocks noChangeShapeType="1"/>
            <a:stCxn id="1059" idx="3"/>
          </p:cNvCxnSpPr>
          <p:nvPr/>
        </p:nvCxnSpPr>
        <p:spPr bwMode="auto">
          <a:xfrm flipV="1">
            <a:off x="3503613" y="6103938"/>
            <a:ext cx="1628775" cy="228600"/>
          </a:xfrm>
          <a:prstGeom prst="bentConnector3">
            <a:avLst>
              <a:gd name="adj1" fmla="val 50681"/>
            </a:avLst>
          </a:prstGeom>
          <a:noFill/>
          <a:ln w="19050">
            <a:solidFill>
              <a:schemeClr val="bg1"/>
            </a:solidFill>
            <a:miter lim="800000"/>
            <a:headEnd/>
            <a:tailEnd type="triangle" w="med" len="med"/>
          </a:ln>
        </p:spPr>
      </p:cxnSp>
      <p:sp>
        <p:nvSpPr>
          <p:cNvPr id="1040" name="Text Box 67"/>
          <p:cNvSpPr txBox="1">
            <a:spLocks noChangeArrowheads="1"/>
          </p:cNvSpPr>
          <p:nvPr/>
        </p:nvSpPr>
        <p:spPr bwMode="auto">
          <a:xfrm>
            <a:off x="7156450" y="8335963"/>
            <a:ext cx="473075" cy="198437"/>
          </a:xfrm>
          <a:prstGeom prst="rect">
            <a:avLst/>
          </a:prstGeom>
          <a:noFill/>
          <a:ln w="9525">
            <a:noFill/>
            <a:miter lim="800000"/>
            <a:headEnd/>
            <a:tailEnd/>
          </a:ln>
        </p:spPr>
        <p:txBody>
          <a:bodyPr wrap="none">
            <a:spAutoFit/>
          </a:bodyPr>
          <a:lstStyle/>
          <a:p>
            <a:r>
              <a:rPr lang="es-ES_tradnl" sz="700" b="1" i="1"/>
              <a:t>M.M.G.</a:t>
            </a:r>
            <a:endParaRPr lang="es-ES" sz="700" b="1" i="1"/>
          </a:p>
        </p:txBody>
      </p:sp>
      <p:grpSp>
        <p:nvGrpSpPr>
          <p:cNvPr id="2" name="Group 93"/>
          <p:cNvGrpSpPr>
            <a:grpSpLocks/>
          </p:cNvGrpSpPr>
          <p:nvPr/>
        </p:nvGrpSpPr>
        <p:grpSpPr bwMode="auto">
          <a:xfrm>
            <a:off x="7543800" y="188913"/>
            <a:ext cx="1066800" cy="1182687"/>
            <a:chOff x="4848" y="62"/>
            <a:chExt cx="672" cy="745"/>
          </a:xfrm>
        </p:grpSpPr>
        <p:graphicFrame>
          <p:nvGraphicFramePr>
            <p:cNvPr id="1026" name="Object 68"/>
            <p:cNvGraphicFramePr>
              <a:graphicFrameLocks noChangeAspect="1"/>
            </p:cNvGraphicFramePr>
            <p:nvPr/>
          </p:nvGraphicFramePr>
          <p:xfrm>
            <a:off x="4848" y="62"/>
            <a:ext cx="672" cy="610"/>
          </p:xfrm>
          <a:graphic>
            <a:graphicData uri="http://schemas.openxmlformats.org/presentationml/2006/ole">
              <p:oleObj spid="_x0000_s2056" name="Imagen de mapa de bits" r:id="rId4" imgW="1343212" imgH="1219370" progId="PBrush">
                <p:embed/>
              </p:oleObj>
            </a:graphicData>
          </a:graphic>
        </p:graphicFrame>
        <p:sp>
          <p:nvSpPr>
            <p:cNvPr id="6213" name="Text Box 69"/>
            <p:cNvSpPr txBox="1">
              <a:spLocks noChangeArrowheads="1"/>
            </p:cNvSpPr>
            <p:nvPr/>
          </p:nvSpPr>
          <p:spPr bwMode="auto">
            <a:xfrm>
              <a:off x="4848" y="672"/>
              <a:ext cx="614" cy="13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s-ES_tradnl" sz="800" b="1">
                  <a:solidFill>
                    <a:schemeClr val="bg1"/>
                  </a:solidFill>
                </a:rPr>
                <a:t>Cánovas - Sagasta</a:t>
              </a:r>
              <a:endParaRPr lang="es-ES" sz="800" b="1">
                <a:solidFill>
                  <a:schemeClr val="bg1"/>
                </a:solidFill>
              </a:endParaRPr>
            </a:p>
          </p:txBody>
        </p:sp>
      </p:grpSp>
      <p:grpSp>
        <p:nvGrpSpPr>
          <p:cNvPr id="3" name="Group 80"/>
          <p:cNvGrpSpPr>
            <a:grpSpLocks/>
          </p:cNvGrpSpPr>
          <p:nvPr/>
        </p:nvGrpSpPr>
        <p:grpSpPr bwMode="auto">
          <a:xfrm>
            <a:off x="5105400" y="5486400"/>
            <a:ext cx="1600200" cy="1219200"/>
            <a:chOff x="3072" y="3552"/>
            <a:chExt cx="1008" cy="768"/>
          </a:xfrm>
        </p:grpSpPr>
        <p:sp>
          <p:nvSpPr>
            <p:cNvPr id="6220" name="AutoShape 76"/>
            <p:cNvSpPr>
              <a:spLocks noChangeArrowheads="1"/>
            </p:cNvSpPr>
            <p:nvPr/>
          </p:nvSpPr>
          <p:spPr bwMode="auto">
            <a:xfrm>
              <a:off x="3072" y="3552"/>
              <a:ext cx="1008" cy="768"/>
            </a:xfrm>
            <a:prstGeom prst="horizontalScroll">
              <a:avLst>
                <a:gd name="adj" fmla="val 12500"/>
              </a:avLst>
            </a:prstGeom>
            <a:gradFill rotWithShape="0">
              <a:gsLst>
                <a:gs pos="0">
                  <a:srgbClr val="FFCC66">
                    <a:gamma/>
                    <a:tint val="57647"/>
                    <a:invGamma/>
                  </a:srgbClr>
                </a:gs>
                <a:gs pos="100000">
                  <a:srgbClr val="FFCC66"/>
                </a:gs>
              </a:gsLst>
              <a:lin ang="5400000" scaled="1"/>
            </a:gradFill>
            <a:ln w="3175">
              <a:solidFill>
                <a:schemeClr val="tx1"/>
              </a:solidFill>
              <a:round/>
              <a:headEnd/>
              <a:tailEnd/>
            </a:ln>
            <a:effectLst>
              <a:outerShdw dist="35921" dir="2700000" algn="ctr" rotWithShape="0">
                <a:schemeClr val="bg2"/>
              </a:outerShdw>
            </a:effectLst>
          </p:spPr>
          <p:txBody>
            <a:bodyPr wrap="none" anchor="ctr"/>
            <a:lstStyle/>
            <a:p>
              <a:pPr algn="r">
                <a:defRPr/>
              </a:pPr>
              <a:r>
                <a:rPr lang="es-ES_tradnl" sz="1200" b="1">
                  <a:latin typeface="Comic Sans MS" pitchFamily="66" charset="0"/>
                </a:rPr>
                <a:t>  Manipulación</a:t>
              </a:r>
            </a:p>
            <a:p>
              <a:pPr algn="r">
                <a:defRPr/>
              </a:pPr>
              <a:endParaRPr lang="es-ES_tradnl" sz="700" b="1">
                <a:latin typeface="Comic Sans MS" pitchFamily="66" charset="0"/>
              </a:endParaRPr>
            </a:p>
            <a:p>
              <a:pPr algn="r">
                <a:defRPr/>
              </a:pPr>
              <a:r>
                <a:rPr lang="es-ES_tradnl" sz="1200" b="1">
                  <a:latin typeface="Comic Sans MS" pitchFamily="66" charset="0"/>
                </a:rPr>
                <a:t> de</a:t>
              </a:r>
            </a:p>
            <a:p>
              <a:pPr algn="r">
                <a:defRPr/>
              </a:pPr>
              <a:r>
                <a:rPr lang="es-ES_tradnl" sz="1200" b="1">
                  <a:latin typeface="Comic Sans MS" pitchFamily="66" charset="0"/>
                </a:rPr>
                <a:t> las</a:t>
              </a:r>
            </a:p>
            <a:p>
              <a:pPr algn="r">
                <a:defRPr/>
              </a:pPr>
              <a:endParaRPr lang="es-ES_tradnl" sz="800" b="1">
                <a:latin typeface="Comic Sans MS" pitchFamily="66" charset="0"/>
              </a:endParaRPr>
            </a:p>
            <a:p>
              <a:pPr algn="r">
                <a:defRPr/>
              </a:pPr>
              <a:r>
                <a:rPr lang="es-ES_tradnl" sz="1200" b="1">
                  <a:latin typeface="Comic Sans MS" pitchFamily="66" charset="0"/>
                </a:rPr>
                <a:t>Elecciones</a:t>
              </a:r>
            </a:p>
          </p:txBody>
        </p:sp>
        <p:pic>
          <p:nvPicPr>
            <p:cNvPr id="1061" name="Picture 77" descr="caricatura2"/>
            <p:cNvPicPr>
              <a:picLocks noChangeAspect="1" noChangeArrowheads="1"/>
            </p:cNvPicPr>
            <p:nvPr/>
          </p:nvPicPr>
          <p:blipFill>
            <a:blip r:embed="rId5" cstate="print"/>
            <a:srcRect/>
            <a:stretch>
              <a:fillRect/>
            </a:stretch>
          </p:blipFill>
          <p:spPr bwMode="auto">
            <a:xfrm>
              <a:off x="3216" y="3780"/>
              <a:ext cx="576" cy="348"/>
            </a:xfrm>
            <a:prstGeom prst="rect">
              <a:avLst/>
            </a:prstGeom>
            <a:gradFill rotWithShape="0">
              <a:gsLst>
                <a:gs pos="0">
                  <a:srgbClr val="FFE2A7"/>
                </a:gs>
                <a:gs pos="100000">
                  <a:srgbClr val="FFCC66"/>
                </a:gs>
              </a:gsLst>
              <a:lin ang="5400000" scaled="1"/>
            </a:gradFill>
            <a:ln w="9525">
              <a:noFill/>
              <a:miter lim="800000"/>
              <a:headEnd/>
              <a:tailEnd/>
            </a:ln>
          </p:spPr>
        </p:pic>
      </p:grpSp>
      <p:cxnSp>
        <p:nvCxnSpPr>
          <p:cNvPr id="6230" name="AutoShape 86"/>
          <p:cNvCxnSpPr>
            <a:cxnSpLocks noChangeShapeType="1"/>
            <a:stCxn id="6194" idx="2"/>
            <a:endCxn id="6195" idx="0"/>
          </p:cNvCxnSpPr>
          <p:nvPr/>
        </p:nvCxnSpPr>
        <p:spPr bwMode="auto">
          <a:xfrm rot="5400000">
            <a:off x="2803525" y="2590800"/>
            <a:ext cx="336550" cy="0"/>
          </a:xfrm>
          <a:prstGeom prst="straightConnector1">
            <a:avLst/>
          </a:prstGeom>
          <a:noFill/>
          <a:ln w="12700">
            <a:solidFill>
              <a:schemeClr val="bg1"/>
            </a:solidFill>
            <a:round/>
            <a:headEnd/>
            <a:tailEnd type="triangle" w="med" len="med"/>
          </a:ln>
        </p:spPr>
      </p:cxnSp>
      <p:cxnSp>
        <p:nvCxnSpPr>
          <p:cNvPr id="6232" name="AutoShape 88"/>
          <p:cNvCxnSpPr>
            <a:cxnSpLocks noChangeShapeType="1"/>
            <a:stCxn id="6195" idx="2"/>
            <a:endCxn id="6196" idx="0"/>
          </p:cNvCxnSpPr>
          <p:nvPr/>
        </p:nvCxnSpPr>
        <p:spPr bwMode="auto">
          <a:xfrm rot="5400000">
            <a:off x="2781300" y="3467100"/>
            <a:ext cx="381000" cy="0"/>
          </a:xfrm>
          <a:prstGeom prst="straightConnector1">
            <a:avLst/>
          </a:prstGeom>
          <a:noFill/>
          <a:ln w="12700">
            <a:solidFill>
              <a:schemeClr val="bg1"/>
            </a:solidFill>
            <a:round/>
            <a:headEnd/>
            <a:tailEnd type="triangle" w="med" len="med"/>
          </a:ln>
        </p:spPr>
      </p:cxnSp>
      <p:cxnSp>
        <p:nvCxnSpPr>
          <p:cNvPr id="6239" name="AutoShape 95"/>
          <p:cNvCxnSpPr>
            <a:cxnSpLocks noChangeShapeType="1"/>
            <a:stCxn id="6193" idx="2"/>
            <a:endCxn id="6194" idx="0"/>
          </p:cNvCxnSpPr>
          <p:nvPr/>
        </p:nvCxnSpPr>
        <p:spPr bwMode="auto">
          <a:xfrm rot="5400000">
            <a:off x="2773362" y="1706563"/>
            <a:ext cx="396875" cy="0"/>
          </a:xfrm>
          <a:prstGeom prst="straightConnector1">
            <a:avLst/>
          </a:prstGeom>
          <a:noFill/>
          <a:ln w="12700">
            <a:solidFill>
              <a:schemeClr val="bg1"/>
            </a:solidFill>
            <a:round/>
            <a:headEnd/>
            <a:tailEnd type="triangle" w="med" len="med"/>
          </a:ln>
        </p:spPr>
      </p:cxnSp>
      <p:cxnSp>
        <p:nvCxnSpPr>
          <p:cNvPr id="6241" name="AutoShape 97"/>
          <p:cNvCxnSpPr>
            <a:cxnSpLocks noChangeShapeType="1"/>
            <a:stCxn id="6196" idx="2"/>
            <a:endCxn id="6197" idx="0"/>
          </p:cNvCxnSpPr>
          <p:nvPr/>
        </p:nvCxnSpPr>
        <p:spPr bwMode="auto">
          <a:xfrm rot="5400000">
            <a:off x="2697162" y="4449763"/>
            <a:ext cx="549275" cy="0"/>
          </a:xfrm>
          <a:prstGeom prst="straightConnector1">
            <a:avLst/>
          </a:prstGeom>
          <a:noFill/>
          <a:ln w="12700">
            <a:solidFill>
              <a:schemeClr val="bg1"/>
            </a:solidFill>
            <a:round/>
            <a:headEnd/>
            <a:tailEnd type="triangle" w="med" len="med"/>
          </a:ln>
        </p:spPr>
      </p:cxnSp>
      <p:grpSp>
        <p:nvGrpSpPr>
          <p:cNvPr id="4" name="Group 116"/>
          <p:cNvGrpSpPr>
            <a:grpSpLocks/>
          </p:cNvGrpSpPr>
          <p:nvPr/>
        </p:nvGrpSpPr>
        <p:grpSpPr bwMode="auto">
          <a:xfrm>
            <a:off x="2463800" y="5943600"/>
            <a:ext cx="1041400" cy="719138"/>
            <a:chOff x="1552" y="3867"/>
            <a:chExt cx="656" cy="453"/>
          </a:xfrm>
        </p:grpSpPr>
        <p:pic>
          <p:nvPicPr>
            <p:cNvPr id="1058" name="Picture 103" descr="puchero"/>
            <p:cNvPicPr>
              <a:picLocks noChangeAspect="1" noChangeArrowheads="1"/>
            </p:cNvPicPr>
            <p:nvPr/>
          </p:nvPicPr>
          <p:blipFill>
            <a:blip r:embed="rId6" cstate="print"/>
            <a:srcRect/>
            <a:stretch>
              <a:fillRect/>
            </a:stretch>
          </p:blipFill>
          <p:spPr bwMode="auto">
            <a:xfrm>
              <a:off x="1554" y="3867"/>
              <a:ext cx="638" cy="453"/>
            </a:xfrm>
            <a:prstGeom prst="rect">
              <a:avLst/>
            </a:prstGeom>
            <a:noFill/>
            <a:ln w="9525">
              <a:noFill/>
              <a:miter lim="800000"/>
              <a:headEnd/>
              <a:tailEnd/>
            </a:ln>
          </p:spPr>
        </p:pic>
        <p:sp>
          <p:nvSpPr>
            <p:cNvPr id="1059" name="Text Box 104"/>
            <p:cNvSpPr txBox="1">
              <a:spLocks noChangeArrowheads="1"/>
            </p:cNvSpPr>
            <p:nvPr/>
          </p:nvSpPr>
          <p:spPr bwMode="auto">
            <a:xfrm rot="-210386">
              <a:off x="1552" y="4041"/>
              <a:ext cx="656" cy="183"/>
            </a:xfrm>
            <a:prstGeom prst="rect">
              <a:avLst/>
            </a:prstGeom>
            <a:noFill/>
            <a:ln w="9525">
              <a:noFill/>
              <a:miter lim="800000"/>
              <a:headEnd/>
              <a:tailEnd/>
            </a:ln>
          </p:spPr>
          <p:txBody>
            <a:bodyPr wrap="none">
              <a:spAutoFit/>
            </a:bodyPr>
            <a:lstStyle/>
            <a:p>
              <a:pPr algn="ctr"/>
              <a:endParaRPr lang="es-ES" sz="200" b="1" dirty="0">
                <a:solidFill>
                  <a:schemeClr val="bg1"/>
                </a:solidFill>
                <a:latin typeface="Comic Sans MS" pitchFamily="66" charset="0"/>
              </a:endParaRPr>
            </a:p>
            <a:p>
              <a:pPr algn="ctr"/>
              <a:r>
                <a:rPr lang="es-ES" sz="1100" b="1" dirty="0">
                  <a:solidFill>
                    <a:srgbClr val="FFFF00"/>
                  </a:solidFill>
                  <a:latin typeface="Comic Sans MS" pitchFamily="66" charset="0"/>
                </a:rPr>
                <a:t>PUCHERAZO</a:t>
              </a:r>
            </a:p>
          </p:txBody>
        </p:sp>
      </p:grpSp>
      <p:sp>
        <p:nvSpPr>
          <p:cNvPr id="6255" name="Text Box 111"/>
          <p:cNvSpPr txBox="1">
            <a:spLocks noChangeArrowheads="1"/>
          </p:cNvSpPr>
          <p:nvPr/>
        </p:nvSpPr>
        <p:spPr bwMode="auto">
          <a:xfrm>
            <a:off x="1938338" y="5638800"/>
            <a:ext cx="2166937" cy="274638"/>
          </a:xfrm>
          <a:prstGeom prst="rect">
            <a:avLst/>
          </a:prstGeom>
          <a:noFill/>
          <a:ln w="9525">
            <a:noFill/>
            <a:miter lim="800000"/>
            <a:headEnd/>
            <a:tailEnd/>
          </a:ln>
        </p:spPr>
        <p:txBody>
          <a:bodyPr wrap="none">
            <a:spAutoFit/>
          </a:bodyPr>
          <a:lstStyle/>
          <a:p>
            <a:r>
              <a:rPr lang="es-ES" sz="1200" b="1" i="1" dirty="0">
                <a:solidFill>
                  <a:srgbClr val="C00000"/>
                </a:solidFill>
                <a:latin typeface="Comic Sans MS" pitchFamily="66" charset="0"/>
              </a:rPr>
              <a:t>Y  si falla el encasillado...</a:t>
            </a:r>
          </a:p>
        </p:txBody>
      </p:sp>
      <p:sp>
        <p:nvSpPr>
          <p:cNvPr id="1049" name="Text Box 113"/>
          <p:cNvSpPr txBox="1">
            <a:spLocks noChangeArrowheads="1"/>
          </p:cNvSpPr>
          <p:nvPr/>
        </p:nvSpPr>
        <p:spPr bwMode="auto">
          <a:xfrm>
            <a:off x="8642350" y="6629400"/>
            <a:ext cx="501650" cy="214313"/>
          </a:xfrm>
          <a:prstGeom prst="rect">
            <a:avLst/>
          </a:prstGeom>
          <a:noFill/>
          <a:ln w="9525">
            <a:noFill/>
            <a:miter lim="800000"/>
            <a:headEnd/>
            <a:tailEnd/>
          </a:ln>
        </p:spPr>
        <p:txBody>
          <a:bodyPr wrap="none">
            <a:spAutoFit/>
          </a:bodyPr>
          <a:lstStyle/>
          <a:p>
            <a:r>
              <a:rPr lang="es-ES" sz="800" i="1">
                <a:solidFill>
                  <a:schemeClr val="bg1"/>
                </a:solidFill>
              </a:rPr>
              <a:t>M.M.G.</a:t>
            </a:r>
          </a:p>
        </p:txBody>
      </p:sp>
      <p:grpSp>
        <p:nvGrpSpPr>
          <p:cNvPr id="5" name="Group 122"/>
          <p:cNvGrpSpPr>
            <a:grpSpLocks/>
          </p:cNvGrpSpPr>
          <p:nvPr/>
        </p:nvGrpSpPr>
        <p:grpSpPr bwMode="auto">
          <a:xfrm>
            <a:off x="5181600" y="1905000"/>
            <a:ext cx="2286000" cy="1676400"/>
            <a:chOff x="3264" y="1200"/>
            <a:chExt cx="1440" cy="1056"/>
          </a:xfrm>
        </p:grpSpPr>
        <p:sp>
          <p:nvSpPr>
            <p:cNvPr id="6216" name="AutoShape 72"/>
            <p:cNvSpPr>
              <a:spLocks noChangeArrowheads="1"/>
            </p:cNvSpPr>
            <p:nvPr/>
          </p:nvSpPr>
          <p:spPr bwMode="auto">
            <a:xfrm>
              <a:off x="3264" y="1200"/>
              <a:ext cx="1440" cy="1056"/>
            </a:xfrm>
            <a:prstGeom prst="horizontalScroll">
              <a:avLst>
                <a:gd name="adj" fmla="val 12500"/>
              </a:avLst>
            </a:prstGeom>
            <a:gradFill rotWithShape="0">
              <a:gsLst>
                <a:gs pos="0">
                  <a:srgbClr val="FFCC66"/>
                </a:gs>
                <a:gs pos="100000">
                  <a:srgbClr val="FFCC66">
                    <a:gamma/>
                    <a:tint val="22745"/>
                    <a:invGamma/>
                  </a:srgbClr>
                </a:gs>
              </a:gsLst>
              <a:lin ang="0" scaled="1"/>
            </a:gradFill>
            <a:ln w="6350">
              <a:solidFill>
                <a:schemeClr val="tx1"/>
              </a:solidFill>
              <a:round/>
              <a:headEnd/>
              <a:tailEnd/>
            </a:ln>
            <a:effectLst>
              <a:outerShdw dist="35921" dir="2700000" algn="ctr" rotWithShape="0">
                <a:schemeClr val="bg2"/>
              </a:outerShdw>
            </a:effectLst>
          </p:spPr>
          <p:txBody>
            <a:bodyPr wrap="none" anchor="ctr"/>
            <a:lstStyle/>
            <a:p>
              <a:pPr algn="ctr">
                <a:defRPr/>
              </a:pPr>
              <a:endParaRPr lang="ca-ES" b="1">
                <a:latin typeface="Comic Sans MS" pitchFamily="66" charset="0"/>
              </a:endParaRPr>
            </a:p>
          </p:txBody>
        </p:sp>
        <p:sp>
          <p:nvSpPr>
            <p:cNvPr id="1056" name="Rectangle 74"/>
            <p:cNvSpPr>
              <a:spLocks noChangeArrowheads="1"/>
            </p:cNvSpPr>
            <p:nvPr/>
          </p:nvSpPr>
          <p:spPr bwMode="auto">
            <a:xfrm>
              <a:off x="3408" y="1344"/>
              <a:ext cx="1248" cy="778"/>
            </a:xfrm>
            <a:prstGeom prst="rect">
              <a:avLst/>
            </a:prstGeom>
            <a:gradFill rotWithShape="0">
              <a:gsLst>
                <a:gs pos="0">
                  <a:srgbClr val="FFCC66"/>
                </a:gs>
                <a:gs pos="100000">
                  <a:srgbClr val="FFF3DC"/>
                </a:gs>
              </a:gsLst>
              <a:lin ang="0" scaled="1"/>
            </a:gradFill>
            <a:ln w="9525">
              <a:noFill/>
              <a:miter lim="800000"/>
              <a:headEnd/>
              <a:tailEnd/>
            </a:ln>
          </p:spPr>
          <p:txBody>
            <a:bodyPr>
              <a:spAutoFit/>
            </a:bodyPr>
            <a:lstStyle/>
            <a:p>
              <a:pPr algn="r">
                <a:spcBef>
                  <a:spcPct val="50000"/>
                </a:spcBef>
              </a:pPr>
              <a:r>
                <a:rPr lang="es-ES_tradnl" sz="1000" b="1">
                  <a:latin typeface="Comic Sans MS" pitchFamily="66" charset="0"/>
                </a:rPr>
                <a:t>Lista de</a:t>
              </a:r>
            </a:p>
            <a:p>
              <a:pPr algn="r">
                <a:spcBef>
                  <a:spcPct val="50000"/>
                </a:spcBef>
              </a:pPr>
              <a:r>
                <a:rPr lang="es-ES_tradnl" sz="1000" b="1">
                  <a:latin typeface="Comic Sans MS" pitchFamily="66" charset="0"/>
                </a:rPr>
                <a:t>candidatos</a:t>
              </a:r>
            </a:p>
            <a:p>
              <a:pPr algn="r">
                <a:spcBef>
                  <a:spcPct val="50000"/>
                </a:spcBef>
              </a:pPr>
              <a:r>
                <a:rPr lang="es-ES_tradnl" sz="1000" b="1">
                  <a:latin typeface="Comic Sans MS" pitchFamily="66" charset="0"/>
                </a:rPr>
                <a:t> ganadores</a:t>
              </a:r>
            </a:p>
            <a:p>
              <a:pPr algn="r">
                <a:spcBef>
                  <a:spcPct val="50000"/>
                </a:spcBef>
              </a:pPr>
              <a:r>
                <a:rPr lang="es-ES_tradnl" sz="1000" b="1">
                  <a:latin typeface="Comic Sans MS" pitchFamily="66" charset="0"/>
                </a:rPr>
                <a:t>y un mínimo     	para la oposición</a:t>
              </a:r>
              <a:endParaRPr lang="es-ES" sz="1000" b="1">
                <a:latin typeface="Comic Sans MS" pitchFamily="66" charset="0"/>
              </a:endParaRPr>
            </a:p>
          </p:txBody>
        </p:sp>
        <p:pic>
          <p:nvPicPr>
            <p:cNvPr id="1057" name="Picture 121" descr="encasillado"/>
            <p:cNvPicPr>
              <a:picLocks noChangeAspect="1" noChangeArrowheads="1"/>
            </p:cNvPicPr>
            <p:nvPr/>
          </p:nvPicPr>
          <p:blipFill>
            <a:blip r:embed="rId7" cstate="print"/>
            <a:srcRect/>
            <a:stretch>
              <a:fillRect/>
            </a:stretch>
          </p:blipFill>
          <p:spPr bwMode="auto">
            <a:xfrm>
              <a:off x="3509" y="1392"/>
              <a:ext cx="523" cy="672"/>
            </a:xfrm>
            <a:prstGeom prst="rect">
              <a:avLst/>
            </a:prstGeom>
            <a:noFill/>
            <a:ln w="9525">
              <a:noFill/>
              <a:miter lim="800000"/>
              <a:headEnd/>
              <a:tailEnd/>
            </a:ln>
          </p:spPr>
        </p:pic>
      </p:grpSp>
      <p:grpSp>
        <p:nvGrpSpPr>
          <p:cNvPr id="6" name="Group 128"/>
          <p:cNvGrpSpPr>
            <a:grpSpLocks/>
          </p:cNvGrpSpPr>
          <p:nvPr/>
        </p:nvGrpSpPr>
        <p:grpSpPr bwMode="auto">
          <a:xfrm>
            <a:off x="2238375" y="19050"/>
            <a:ext cx="1373188" cy="928688"/>
            <a:chOff x="1410" y="12"/>
            <a:chExt cx="865" cy="585"/>
          </a:xfrm>
        </p:grpSpPr>
        <p:sp>
          <p:nvSpPr>
            <p:cNvPr id="1053" name="Text Box 71"/>
            <p:cNvSpPr txBox="1">
              <a:spLocks noChangeArrowheads="1"/>
            </p:cNvSpPr>
            <p:nvPr/>
          </p:nvSpPr>
          <p:spPr bwMode="auto">
            <a:xfrm>
              <a:off x="1410" y="384"/>
              <a:ext cx="865" cy="213"/>
            </a:xfrm>
            <a:prstGeom prst="rect">
              <a:avLst/>
            </a:prstGeom>
            <a:noFill/>
            <a:ln w="9525">
              <a:noFill/>
              <a:miter lim="800000"/>
              <a:headEnd/>
              <a:tailEnd/>
            </a:ln>
          </p:spPr>
          <p:txBody>
            <a:bodyPr wrap="none">
              <a:spAutoFit/>
            </a:bodyPr>
            <a:lstStyle/>
            <a:p>
              <a:pPr algn="ctr"/>
              <a:r>
                <a:rPr lang="es-ES_tradnl" sz="1600" b="1" dirty="0">
                  <a:solidFill>
                    <a:srgbClr val="C00000"/>
                  </a:solidFill>
                  <a:latin typeface="Comic Sans MS" pitchFamily="66" charset="0"/>
                </a:rPr>
                <a:t>REY</a:t>
              </a:r>
              <a:r>
                <a:rPr lang="es-ES_tradnl" sz="1600" b="1" i="1" dirty="0">
                  <a:solidFill>
                    <a:srgbClr val="C00000"/>
                  </a:solidFill>
                  <a:latin typeface="Comic Sans MS" pitchFamily="66" charset="0"/>
                </a:rPr>
                <a:t> nombra</a:t>
              </a:r>
              <a:endParaRPr lang="es-ES" sz="1600" b="1" i="1" dirty="0">
                <a:solidFill>
                  <a:srgbClr val="C00000"/>
                </a:solidFill>
                <a:latin typeface="Comic Sans MS" pitchFamily="66" charset="0"/>
              </a:endParaRPr>
            </a:p>
          </p:txBody>
        </p:sp>
        <p:pic>
          <p:nvPicPr>
            <p:cNvPr id="1054" name="Picture 127" descr="crown2"/>
            <p:cNvPicPr>
              <a:picLocks noChangeAspect="1" noChangeArrowheads="1"/>
            </p:cNvPicPr>
            <p:nvPr/>
          </p:nvPicPr>
          <p:blipFill>
            <a:blip r:embed="rId8" cstate="print"/>
            <a:srcRect/>
            <a:stretch>
              <a:fillRect/>
            </a:stretch>
          </p:blipFill>
          <p:spPr bwMode="auto">
            <a:xfrm>
              <a:off x="1584" y="12"/>
              <a:ext cx="432" cy="372"/>
            </a:xfrm>
            <a:prstGeom prst="rect">
              <a:avLst/>
            </a:prstGeom>
            <a:noFill/>
            <a:ln w="9525">
              <a:noFill/>
              <a:miter lim="800000"/>
              <a:headEnd/>
              <a:tailEnd/>
            </a:ln>
          </p:spPr>
        </p:pic>
      </p:grpSp>
      <p:pic>
        <p:nvPicPr>
          <p:cNvPr id="6273" name="Picture 129" descr="x_encaixada"/>
          <p:cNvPicPr>
            <a:picLocks noChangeAspect="1" noChangeArrowheads="1" noCrop="1"/>
          </p:cNvPicPr>
          <p:nvPr/>
        </p:nvPicPr>
        <p:blipFill>
          <a:blip r:embed="rId9" cstate="print"/>
          <a:srcRect/>
          <a:stretch>
            <a:fillRect/>
          </a:stretch>
        </p:blipFill>
        <p:spPr bwMode="auto">
          <a:xfrm>
            <a:off x="5638800" y="304800"/>
            <a:ext cx="1279525" cy="400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11" presetClass="entr" presetSubtype="0" fill="hold" nodeType="afterEffect">
                                  <p:stCondLst>
                                    <p:cond delay="0"/>
                                  </p:stCondLst>
                                  <p:childTnLst>
                                    <p:set>
                                      <p:cBhvr>
                                        <p:cTn id="10" dur="1000">
                                          <p:stCondLst>
                                            <p:cond delay="0"/>
                                          </p:stCondLst>
                                        </p:cTn>
                                        <p:tgtEl>
                                          <p:spTgt spid="6273"/>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6193"/>
                                        </p:tgtEl>
                                        <p:attrNameLst>
                                          <p:attrName>style.visibility</p:attrName>
                                        </p:attrNameLst>
                                      </p:cBhvr>
                                      <p:to>
                                        <p:strVal val="visible"/>
                                      </p:to>
                                    </p:set>
                                    <p:animEffect transition="in" filter="strips(downRight)">
                                      <p:cBhvr>
                                        <p:cTn id="18" dur="500"/>
                                        <p:tgtEl>
                                          <p:spTgt spid="6193"/>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6198"/>
                                        </p:tgtEl>
                                        <p:attrNameLst>
                                          <p:attrName>style.visibility</p:attrName>
                                        </p:attrNameLst>
                                      </p:cBhvr>
                                      <p:to>
                                        <p:strVal val="visible"/>
                                      </p:to>
                                    </p:se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6202"/>
                                        </p:tgtEl>
                                        <p:attrNameLst>
                                          <p:attrName>style.visibility</p:attrName>
                                        </p:attrNameLst>
                                      </p:cBhvr>
                                      <p:to>
                                        <p:strVal val="visible"/>
                                      </p:to>
                                    </p:set>
                                    <p:animEffect transition="in" filter="strips(downRight)">
                                      <p:cBhvr>
                                        <p:cTn id="25" dur="500"/>
                                        <p:tgtEl>
                                          <p:spTgt spid="620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6239"/>
                                        </p:tgtEl>
                                        <p:attrNameLst>
                                          <p:attrName>style.visibility</p:attrName>
                                        </p:attrNameLst>
                                      </p:cBhvr>
                                      <p:to>
                                        <p:strVal val="visible"/>
                                      </p:to>
                                    </p:set>
                                  </p:childTnLst>
                                </p:cTn>
                              </p:par>
                            </p:childTnLst>
                          </p:cTn>
                        </p:par>
                        <p:par>
                          <p:cTn id="30" fill="hold">
                            <p:stCondLst>
                              <p:cond delay="500"/>
                            </p:stCondLst>
                            <p:childTnLst>
                              <p:par>
                                <p:cTn id="31" presetID="18" presetClass="entr" presetSubtype="6" fill="hold" grpId="0" nodeType="afterEffect">
                                  <p:stCondLst>
                                    <p:cond delay="0"/>
                                  </p:stCondLst>
                                  <p:childTnLst>
                                    <p:set>
                                      <p:cBhvr>
                                        <p:cTn id="32" dur="1" fill="hold">
                                          <p:stCondLst>
                                            <p:cond delay="0"/>
                                          </p:stCondLst>
                                        </p:cTn>
                                        <p:tgtEl>
                                          <p:spTgt spid="6194"/>
                                        </p:tgtEl>
                                        <p:attrNameLst>
                                          <p:attrName>style.visibility</p:attrName>
                                        </p:attrNameLst>
                                      </p:cBhvr>
                                      <p:to>
                                        <p:strVal val="visible"/>
                                      </p:to>
                                    </p:set>
                                    <p:animEffect transition="in" filter="strips(downRight)">
                                      <p:cBhvr>
                                        <p:cTn id="33" dur="500"/>
                                        <p:tgtEl>
                                          <p:spTgt spid="619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6230"/>
                                        </p:tgtEl>
                                        <p:attrNameLst>
                                          <p:attrName>style.visibility</p:attrName>
                                        </p:attrNameLst>
                                      </p:cBhvr>
                                      <p:to>
                                        <p:strVal val="visible"/>
                                      </p:to>
                                    </p:set>
                                  </p:childTnLst>
                                </p:cTn>
                              </p:par>
                            </p:childTnLst>
                          </p:cTn>
                        </p:par>
                        <p:par>
                          <p:cTn id="38" fill="hold">
                            <p:stCondLst>
                              <p:cond delay="500"/>
                            </p:stCondLst>
                            <p:childTnLst>
                              <p:par>
                                <p:cTn id="39" presetID="18" presetClass="entr" presetSubtype="6" fill="hold" grpId="0" nodeType="afterEffect">
                                  <p:stCondLst>
                                    <p:cond delay="0"/>
                                  </p:stCondLst>
                                  <p:childTnLst>
                                    <p:set>
                                      <p:cBhvr>
                                        <p:cTn id="40" dur="1" fill="hold">
                                          <p:stCondLst>
                                            <p:cond delay="0"/>
                                          </p:stCondLst>
                                        </p:cTn>
                                        <p:tgtEl>
                                          <p:spTgt spid="6195"/>
                                        </p:tgtEl>
                                        <p:attrNameLst>
                                          <p:attrName>style.visibility</p:attrName>
                                        </p:attrNameLst>
                                      </p:cBhvr>
                                      <p:to>
                                        <p:strVal val="visible"/>
                                      </p:to>
                                    </p:set>
                                    <p:animEffect transition="in" filter="strips(downRight)">
                                      <p:cBhvr>
                                        <p:cTn id="41" dur="500"/>
                                        <p:tgtEl>
                                          <p:spTgt spid="6195"/>
                                        </p:tgtEl>
                                      </p:cBhvr>
                                    </p:animEffec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499"/>
                                          </p:stCondLst>
                                        </p:cTn>
                                        <p:tgtEl>
                                          <p:spTgt spid="62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downRigh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499"/>
                                          </p:stCondLst>
                                        </p:cTn>
                                        <p:tgtEl>
                                          <p:spTgt spid="6232"/>
                                        </p:tgtEl>
                                        <p:attrNameLst>
                                          <p:attrName>style.visibility</p:attrName>
                                        </p:attrNameLst>
                                      </p:cBhvr>
                                      <p:to>
                                        <p:strVal val="visible"/>
                                      </p:to>
                                    </p:set>
                                  </p:childTnLst>
                                </p:cTn>
                              </p:par>
                            </p:childTnLst>
                          </p:cTn>
                        </p:par>
                        <p:par>
                          <p:cTn id="54" fill="hold">
                            <p:stCondLst>
                              <p:cond delay="500"/>
                            </p:stCondLst>
                            <p:childTnLst>
                              <p:par>
                                <p:cTn id="55" presetID="18" presetClass="entr" presetSubtype="6" fill="hold" grpId="0" nodeType="afterEffect">
                                  <p:stCondLst>
                                    <p:cond delay="0"/>
                                  </p:stCondLst>
                                  <p:childTnLst>
                                    <p:set>
                                      <p:cBhvr>
                                        <p:cTn id="56" dur="1" fill="hold">
                                          <p:stCondLst>
                                            <p:cond delay="0"/>
                                          </p:stCondLst>
                                        </p:cTn>
                                        <p:tgtEl>
                                          <p:spTgt spid="6196"/>
                                        </p:tgtEl>
                                        <p:attrNameLst>
                                          <p:attrName>style.visibility</p:attrName>
                                        </p:attrNameLst>
                                      </p:cBhvr>
                                      <p:to>
                                        <p:strVal val="visible"/>
                                      </p:to>
                                    </p:set>
                                    <p:animEffect transition="in" filter="strips(downRight)">
                                      <p:cBhvr>
                                        <p:cTn id="57" dur="500"/>
                                        <p:tgtEl>
                                          <p:spTgt spid="6196"/>
                                        </p:tgtEl>
                                      </p:cBhvr>
                                    </p:animEffect>
                                  </p:childTnLst>
                                </p:cTn>
                              </p:par>
                            </p:childTnLst>
                          </p:cTn>
                        </p:par>
                        <p:par>
                          <p:cTn id="58" fill="hold">
                            <p:stCondLst>
                              <p:cond delay="1000"/>
                            </p:stCondLst>
                            <p:childTnLst>
                              <p:par>
                                <p:cTn id="59" presetID="1" presetClass="entr" presetSubtype="0" fill="hold" nodeType="afterEffect">
                                  <p:stCondLst>
                                    <p:cond delay="0"/>
                                  </p:stCondLst>
                                  <p:childTnLst>
                                    <p:set>
                                      <p:cBhvr>
                                        <p:cTn id="60" dur="1" fill="hold">
                                          <p:stCondLst>
                                            <p:cond delay="499"/>
                                          </p:stCondLst>
                                        </p:cTn>
                                        <p:tgtEl>
                                          <p:spTgt spid="6207"/>
                                        </p:tgtEl>
                                        <p:attrNameLst>
                                          <p:attrName>style.visibility</p:attrName>
                                        </p:attrNameLst>
                                      </p:cBhvr>
                                      <p:to>
                                        <p:strVal val="visible"/>
                                      </p:to>
                                    </p:set>
                                  </p:childTnLst>
                                </p:cTn>
                              </p:par>
                            </p:childTnLst>
                          </p:cTn>
                        </p:par>
                        <p:par>
                          <p:cTn id="61" fill="hold">
                            <p:stCondLst>
                              <p:cond delay="1500"/>
                            </p:stCondLst>
                            <p:childTnLst>
                              <p:par>
                                <p:cTn id="62" presetID="18" presetClass="entr" presetSubtype="6" fill="hold" grpId="0" nodeType="afterEffect">
                                  <p:stCondLst>
                                    <p:cond delay="0"/>
                                  </p:stCondLst>
                                  <p:childTnLst>
                                    <p:set>
                                      <p:cBhvr>
                                        <p:cTn id="63" dur="1" fill="hold">
                                          <p:stCondLst>
                                            <p:cond delay="0"/>
                                          </p:stCondLst>
                                        </p:cTn>
                                        <p:tgtEl>
                                          <p:spTgt spid="6203"/>
                                        </p:tgtEl>
                                        <p:attrNameLst>
                                          <p:attrName>style.visibility</p:attrName>
                                        </p:attrNameLst>
                                      </p:cBhvr>
                                      <p:to>
                                        <p:strVal val="visible"/>
                                      </p:to>
                                    </p:set>
                                    <p:animEffect transition="in" filter="strips(downRight)">
                                      <p:cBhvr>
                                        <p:cTn id="64" dur="500"/>
                                        <p:tgtEl>
                                          <p:spTgt spid="620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499"/>
                                          </p:stCondLst>
                                        </p:cTn>
                                        <p:tgtEl>
                                          <p:spTgt spid="6241"/>
                                        </p:tgtEl>
                                        <p:attrNameLst>
                                          <p:attrName>style.visibility</p:attrName>
                                        </p:attrNameLst>
                                      </p:cBhvr>
                                      <p:to>
                                        <p:strVal val="visible"/>
                                      </p:to>
                                    </p:set>
                                  </p:childTnLst>
                                </p:cTn>
                              </p:par>
                            </p:childTnLst>
                          </p:cTn>
                        </p:par>
                        <p:par>
                          <p:cTn id="69" fill="hold">
                            <p:stCondLst>
                              <p:cond delay="500"/>
                            </p:stCondLst>
                            <p:childTnLst>
                              <p:par>
                                <p:cTn id="70" presetID="18" presetClass="entr" presetSubtype="6" fill="hold" grpId="0" nodeType="afterEffect">
                                  <p:stCondLst>
                                    <p:cond delay="0"/>
                                  </p:stCondLst>
                                  <p:childTnLst>
                                    <p:set>
                                      <p:cBhvr>
                                        <p:cTn id="71" dur="1" fill="hold">
                                          <p:stCondLst>
                                            <p:cond delay="0"/>
                                          </p:stCondLst>
                                        </p:cTn>
                                        <p:tgtEl>
                                          <p:spTgt spid="6197"/>
                                        </p:tgtEl>
                                        <p:attrNameLst>
                                          <p:attrName>style.visibility</p:attrName>
                                        </p:attrNameLst>
                                      </p:cBhvr>
                                      <p:to>
                                        <p:strVal val="visible"/>
                                      </p:to>
                                    </p:set>
                                    <p:animEffect transition="in" filter="strips(downRight)">
                                      <p:cBhvr>
                                        <p:cTn id="72" dur="500"/>
                                        <p:tgtEl>
                                          <p:spTgt spid="6197"/>
                                        </p:tgtEl>
                                      </p:cBhvr>
                                    </p:animEffec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499"/>
                                          </p:stCondLst>
                                        </p:cTn>
                                        <p:tgtEl>
                                          <p:spTgt spid="6206"/>
                                        </p:tgtEl>
                                        <p:attrNameLst>
                                          <p:attrName>style.visibility</p:attrName>
                                        </p:attrNameLst>
                                      </p:cBhvr>
                                      <p:to>
                                        <p:strVal val="visible"/>
                                      </p:to>
                                    </p:set>
                                  </p:childTnLst>
                                </p:cTn>
                              </p:par>
                            </p:childTnLst>
                          </p:cTn>
                        </p:par>
                        <p:par>
                          <p:cTn id="76" fill="hold">
                            <p:stCondLst>
                              <p:cond delay="1500"/>
                            </p:stCondLst>
                            <p:childTnLst>
                              <p:par>
                                <p:cTn id="77" presetID="18" presetClass="entr" presetSubtype="6" fill="hold" grpId="0" nodeType="afterEffect">
                                  <p:stCondLst>
                                    <p:cond delay="0"/>
                                  </p:stCondLst>
                                  <p:childTnLst>
                                    <p:set>
                                      <p:cBhvr>
                                        <p:cTn id="78" dur="1" fill="hold">
                                          <p:stCondLst>
                                            <p:cond delay="0"/>
                                          </p:stCondLst>
                                        </p:cTn>
                                        <p:tgtEl>
                                          <p:spTgt spid="6204"/>
                                        </p:tgtEl>
                                        <p:attrNameLst>
                                          <p:attrName>style.visibility</p:attrName>
                                        </p:attrNameLst>
                                      </p:cBhvr>
                                      <p:to>
                                        <p:strVal val="visible"/>
                                      </p:to>
                                    </p:set>
                                    <p:animEffect transition="in" filter="strips(downRight)">
                                      <p:cBhvr>
                                        <p:cTn id="79" dur="500"/>
                                        <p:tgtEl>
                                          <p:spTgt spid="6204"/>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grpId="0" nodeType="clickEffect">
                                  <p:stCondLst>
                                    <p:cond delay="0"/>
                                  </p:stCondLst>
                                  <p:childTnLst>
                                    <p:set>
                                      <p:cBhvr>
                                        <p:cTn id="83" dur="1" fill="hold">
                                          <p:stCondLst>
                                            <p:cond delay="0"/>
                                          </p:stCondLst>
                                        </p:cTn>
                                        <p:tgtEl>
                                          <p:spTgt spid="6255"/>
                                        </p:tgtEl>
                                        <p:attrNameLst>
                                          <p:attrName>style.visibility</p:attrName>
                                        </p:attrNameLst>
                                      </p:cBhvr>
                                      <p:to>
                                        <p:strVal val="visible"/>
                                      </p:to>
                                    </p:set>
                                    <p:animEffect transition="in" filter="strips(downRight)">
                                      <p:cBhvr>
                                        <p:cTn id="84" dur="500"/>
                                        <p:tgtEl>
                                          <p:spTgt spid="6255"/>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p:cTn id="89" dur="500" fill="hold"/>
                                        <p:tgtEl>
                                          <p:spTgt spid="4"/>
                                        </p:tgtEl>
                                        <p:attrNameLst>
                                          <p:attrName>ppt_w</p:attrName>
                                        </p:attrNameLst>
                                      </p:cBhvr>
                                      <p:tavLst>
                                        <p:tav tm="0">
                                          <p:val>
                                            <p:fltVal val="0"/>
                                          </p:val>
                                        </p:tav>
                                        <p:tav tm="100000">
                                          <p:val>
                                            <p:strVal val="#ppt_w"/>
                                          </p:val>
                                        </p:tav>
                                      </p:tavLst>
                                    </p:anim>
                                    <p:anim calcmode="lin" valueType="num">
                                      <p:cBhvr>
                                        <p:cTn id="90" dur="500" fill="hold"/>
                                        <p:tgtEl>
                                          <p:spTgt spid="4"/>
                                        </p:tgtEl>
                                        <p:attrNameLst>
                                          <p:attrName>ppt_h</p:attrName>
                                        </p:attrNameLst>
                                      </p:cBhvr>
                                      <p:tavLst>
                                        <p:tav tm="0">
                                          <p:val>
                                            <p:fltVal val="0"/>
                                          </p:val>
                                        </p:tav>
                                        <p:tav tm="100000">
                                          <p:val>
                                            <p:strVal val="#ppt_h"/>
                                          </p:val>
                                        </p:tav>
                                      </p:tavLst>
                                    </p:anim>
                                  </p:childTnLst>
                                </p:cTn>
                              </p:par>
                            </p:childTnLst>
                          </p:cTn>
                        </p:par>
                        <p:par>
                          <p:cTn id="91" fill="hold">
                            <p:stCondLst>
                              <p:cond delay="500"/>
                            </p:stCondLst>
                            <p:childTnLst>
                              <p:par>
                                <p:cTn id="92" presetID="1" presetClass="entr" presetSubtype="0" fill="hold" nodeType="afterEffect">
                                  <p:stCondLst>
                                    <p:cond delay="0"/>
                                  </p:stCondLst>
                                  <p:childTnLst>
                                    <p:set>
                                      <p:cBhvr>
                                        <p:cTn id="93" dur="1" fill="hold">
                                          <p:stCondLst>
                                            <p:cond delay="499"/>
                                          </p:stCondLst>
                                        </p:cTn>
                                        <p:tgtEl>
                                          <p:spTgt spid="6210"/>
                                        </p:tgtEl>
                                        <p:attrNameLst>
                                          <p:attrName>style.visibility</p:attrName>
                                        </p:attrNameLst>
                                      </p:cBhvr>
                                      <p:to>
                                        <p:strVal val="visible"/>
                                      </p:to>
                                    </p:set>
                                  </p:childTnLst>
                                </p:cTn>
                              </p:par>
                            </p:childTnLst>
                          </p:cTn>
                        </p:par>
                        <p:par>
                          <p:cTn id="94" fill="hold">
                            <p:stCondLst>
                              <p:cond delay="1000"/>
                            </p:stCondLst>
                            <p:childTnLst>
                              <p:par>
                                <p:cTn id="95" presetID="18" presetClass="entr" presetSubtype="6"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strips(downRight)">
                                      <p:cBhvr>
                                        <p:cTn id="9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3" grpId="0" animBg="1" autoUpdateAnimBg="0"/>
      <p:bldP spid="6194" grpId="0" animBg="1" autoUpdateAnimBg="0"/>
      <p:bldP spid="6195" grpId="0" animBg="1" autoUpdateAnimBg="0"/>
      <p:bldP spid="6196" grpId="0" animBg="1" autoUpdateAnimBg="0"/>
      <p:bldP spid="6197" grpId="0" animBg="1" autoUpdateAnimBg="0"/>
      <p:bldP spid="6202" grpId="0" animBg="1" autoUpdateAnimBg="0"/>
      <p:bldP spid="6203" grpId="0" animBg="1" autoUpdateAnimBg="0"/>
      <p:bldP spid="6204" grpId="0" animBg="1" autoUpdateAnimBg="0"/>
      <p:bldP spid="625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127375" y="228600"/>
            <a:ext cx="2584450" cy="1089025"/>
          </a:xfrm>
          <a:prstGeom prst="rect">
            <a:avLst/>
          </a:prstGeom>
          <a:gradFill rotWithShape="0">
            <a:gsLst>
              <a:gs pos="0">
                <a:srgbClr val="FF9900"/>
              </a:gs>
              <a:gs pos="50000">
                <a:srgbClr val="FFCC66"/>
              </a:gs>
              <a:gs pos="100000">
                <a:srgbClr val="FF9900"/>
              </a:gs>
            </a:gsLst>
            <a:lin ang="18900000" scaled="1"/>
          </a:gradFill>
          <a:ln w="19050">
            <a:solidFill>
              <a:srgbClr val="993300"/>
            </a:solidFill>
            <a:miter lim="800000"/>
            <a:headEnd/>
            <a:tailEnd/>
          </a:ln>
          <a:effectLst>
            <a:outerShdw dist="53882" dir="2700000" algn="ctr" rotWithShape="0">
              <a:schemeClr val="bg2"/>
            </a:outerShdw>
          </a:effectLst>
        </p:spPr>
        <p:txBody>
          <a:bodyPr wrap="none">
            <a:spAutoFit/>
          </a:bodyPr>
          <a:lstStyle/>
          <a:p>
            <a:pPr algn="ctr" eaLnBrk="0" hangingPunct="0">
              <a:defRPr/>
            </a:pPr>
            <a:r>
              <a:rPr lang="es-ES_tradnl" sz="1600" b="1">
                <a:latin typeface="Arial" charset="0"/>
              </a:rPr>
              <a:t>REALIDAD ELECTORAL</a:t>
            </a:r>
          </a:p>
          <a:p>
            <a:pPr algn="ctr" eaLnBrk="0" hangingPunct="0">
              <a:defRPr/>
            </a:pPr>
            <a:r>
              <a:rPr lang="es-ES_tradnl" sz="1600" b="1">
                <a:latin typeface="Arial" charset="0"/>
              </a:rPr>
              <a:t>DEL SISTEMA POLÍTICO</a:t>
            </a:r>
          </a:p>
          <a:p>
            <a:pPr algn="ctr" eaLnBrk="0" hangingPunct="0">
              <a:defRPr/>
            </a:pPr>
            <a:r>
              <a:rPr lang="es-ES_tradnl" sz="1600" b="1">
                <a:latin typeface="Arial" charset="0"/>
              </a:rPr>
              <a:t>DE LA </a:t>
            </a:r>
          </a:p>
          <a:p>
            <a:pPr algn="ctr" eaLnBrk="0" hangingPunct="0">
              <a:defRPr/>
            </a:pPr>
            <a:r>
              <a:rPr lang="es-ES_tradnl" sz="1600" b="1">
                <a:latin typeface="Arial" charset="0"/>
              </a:rPr>
              <a:t>LA RESTAURACIÓN</a:t>
            </a:r>
            <a:endParaRPr lang="es-ES" sz="1600" b="1">
              <a:latin typeface="Arial" charset="0"/>
            </a:endParaRPr>
          </a:p>
        </p:txBody>
      </p:sp>
      <p:sp>
        <p:nvSpPr>
          <p:cNvPr id="31748" name="Text Box 4"/>
          <p:cNvSpPr txBox="1">
            <a:spLocks noChangeArrowheads="1"/>
          </p:cNvSpPr>
          <p:nvPr/>
        </p:nvSpPr>
        <p:spPr bwMode="auto">
          <a:xfrm>
            <a:off x="4114800" y="1739900"/>
            <a:ext cx="569913" cy="323850"/>
          </a:xfrm>
          <a:prstGeom prst="rect">
            <a:avLst/>
          </a:prstGeom>
          <a:gradFill rotWithShape="0">
            <a:gsLst>
              <a:gs pos="0">
                <a:srgbClr val="D1C39F"/>
              </a:gs>
              <a:gs pos="17501">
                <a:srgbClr val="F0EBD5"/>
              </a:gs>
              <a:gs pos="50000">
                <a:srgbClr val="FFEFD1"/>
              </a:gs>
              <a:gs pos="82500">
                <a:srgbClr val="F0EBD5"/>
              </a:gs>
              <a:gs pos="100000">
                <a:srgbClr val="D1C39F"/>
              </a:gs>
            </a:gsLst>
            <a:lin ang="2700000" scaled="1"/>
          </a:gradFill>
          <a:ln w="19050">
            <a:solidFill>
              <a:srgbClr val="993300"/>
            </a:solidFill>
            <a:miter lim="800000"/>
            <a:headEnd/>
            <a:tailEnd/>
          </a:ln>
          <a:effectLst>
            <a:outerShdw dist="53882" dir="2700000" algn="ctr" rotWithShape="0">
              <a:schemeClr val="bg2"/>
            </a:outerShdw>
          </a:effectLst>
        </p:spPr>
        <p:txBody>
          <a:bodyPr wrap="none">
            <a:spAutoFit/>
          </a:bodyPr>
          <a:lstStyle/>
          <a:p>
            <a:pPr algn="ctr" eaLnBrk="0" hangingPunct="0">
              <a:defRPr/>
            </a:pPr>
            <a:r>
              <a:rPr lang="es-ES_tradnl" sz="1400" b="1">
                <a:latin typeface="Arial" charset="0"/>
              </a:rPr>
              <a:t>REY</a:t>
            </a:r>
            <a:endParaRPr lang="es-ES" sz="1400" b="1">
              <a:latin typeface="Arial" charset="0"/>
            </a:endParaRPr>
          </a:p>
        </p:txBody>
      </p:sp>
      <p:sp>
        <p:nvSpPr>
          <p:cNvPr id="31749" name="Text Box 5"/>
          <p:cNvSpPr txBox="1">
            <a:spLocks noChangeArrowheads="1"/>
          </p:cNvSpPr>
          <p:nvPr/>
        </p:nvSpPr>
        <p:spPr bwMode="auto">
          <a:xfrm>
            <a:off x="3027363" y="2425700"/>
            <a:ext cx="2763837" cy="323850"/>
          </a:xfrm>
          <a:prstGeom prst="rect">
            <a:avLst/>
          </a:prstGeom>
          <a:gradFill rotWithShape="0">
            <a:gsLst>
              <a:gs pos="0">
                <a:srgbClr val="D1C39F"/>
              </a:gs>
              <a:gs pos="17501">
                <a:srgbClr val="F0EBD5"/>
              </a:gs>
              <a:gs pos="50000">
                <a:srgbClr val="FFEFD1"/>
              </a:gs>
              <a:gs pos="82500">
                <a:srgbClr val="F0EBD5"/>
              </a:gs>
              <a:gs pos="100000">
                <a:srgbClr val="D1C39F"/>
              </a:gs>
            </a:gsLst>
            <a:lin ang="18900000" scaled="1"/>
          </a:gradFill>
          <a:ln w="19050">
            <a:solidFill>
              <a:srgbClr val="993300"/>
            </a:solidFill>
            <a:miter lim="800000"/>
            <a:headEnd/>
            <a:tailEnd/>
          </a:ln>
          <a:effectLst>
            <a:outerShdw dist="53882" dir="2700000" algn="ctr" rotWithShape="0">
              <a:schemeClr val="bg2"/>
            </a:outerShdw>
          </a:effectLst>
        </p:spPr>
        <p:txBody>
          <a:bodyPr wrap="none">
            <a:spAutoFit/>
          </a:bodyPr>
          <a:lstStyle/>
          <a:p>
            <a:pPr algn="ctr" eaLnBrk="0" hangingPunct="0">
              <a:defRPr/>
            </a:pPr>
            <a:r>
              <a:rPr lang="es-ES_tradnl" sz="1400" b="1">
                <a:latin typeface="Arial" charset="0"/>
              </a:rPr>
              <a:t>PRESIDENTE DEL GOBIERNO</a:t>
            </a:r>
            <a:endParaRPr lang="es-ES" sz="1400" b="1">
              <a:latin typeface="Arial" charset="0"/>
            </a:endParaRPr>
          </a:p>
        </p:txBody>
      </p:sp>
      <p:sp>
        <p:nvSpPr>
          <p:cNvPr id="31750" name="Text Box 6"/>
          <p:cNvSpPr txBox="1">
            <a:spLocks noChangeArrowheads="1"/>
          </p:cNvSpPr>
          <p:nvPr/>
        </p:nvSpPr>
        <p:spPr bwMode="auto">
          <a:xfrm>
            <a:off x="2149475" y="3127375"/>
            <a:ext cx="4583113" cy="323850"/>
          </a:xfrm>
          <a:prstGeom prst="rect">
            <a:avLst/>
          </a:prstGeom>
          <a:gradFill rotWithShape="0">
            <a:gsLst>
              <a:gs pos="0">
                <a:srgbClr val="D1C39F"/>
              </a:gs>
              <a:gs pos="17501">
                <a:srgbClr val="F0EBD5"/>
              </a:gs>
              <a:gs pos="50000">
                <a:srgbClr val="FFEFD1"/>
              </a:gs>
              <a:gs pos="82500">
                <a:srgbClr val="F0EBD5"/>
              </a:gs>
              <a:gs pos="100000">
                <a:srgbClr val="D1C39F"/>
              </a:gs>
            </a:gsLst>
            <a:lin ang="18900000" scaled="1"/>
          </a:gradFill>
          <a:ln w="19050">
            <a:solidFill>
              <a:srgbClr val="993300"/>
            </a:solidFill>
            <a:miter lim="800000"/>
            <a:headEnd/>
            <a:tailEnd/>
          </a:ln>
          <a:effectLst>
            <a:outerShdw dist="53882" dir="2700000" algn="ctr" rotWithShape="0">
              <a:schemeClr val="bg2"/>
            </a:outerShdw>
          </a:effectLst>
        </p:spPr>
        <p:txBody>
          <a:bodyPr wrap="none">
            <a:spAutoFit/>
          </a:bodyPr>
          <a:lstStyle/>
          <a:p>
            <a:pPr algn="ctr" eaLnBrk="0" hangingPunct="0">
              <a:defRPr/>
            </a:pPr>
            <a:r>
              <a:rPr lang="es-ES_tradnl" sz="1400" b="1">
                <a:latin typeface="Arial" charset="0"/>
              </a:rPr>
              <a:t>                         CONVOCA ELECCIONES                     </a:t>
            </a:r>
            <a:endParaRPr lang="es-ES" sz="1400" b="1">
              <a:latin typeface="Arial" charset="0"/>
            </a:endParaRPr>
          </a:p>
        </p:txBody>
      </p:sp>
      <p:sp>
        <p:nvSpPr>
          <p:cNvPr id="31751" name="Text Box 7"/>
          <p:cNvSpPr txBox="1">
            <a:spLocks noChangeArrowheads="1"/>
          </p:cNvSpPr>
          <p:nvPr/>
        </p:nvSpPr>
        <p:spPr bwMode="auto">
          <a:xfrm>
            <a:off x="2133600" y="3813175"/>
            <a:ext cx="4572000" cy="323850"/>
          </a:xfrm>
          <a:prstGeom prst="rect">
            <a:avLst/>
          </a:prstGeom>
          <a:gradFill rotWithShape="0">
            <a:gsLst>
              <a:gs pos="0">
                <a:srgbClr val="D1C39F"/>
              </a:gs>
              <a:gs pos="17501">
                <a:srgbClr val="F0EBD5"/>
              </a:gs>
              <a:gs pos="50000">
                <a:srgbClr val="FFEFD1"/>
              </a:gs>
              <a:gs pos="82500">
                <a:srgbClr val="F0EBD5"/>
              </a:gs>
              <a:gs pos="100000">
                <a:srgbClr val="D1C39F"/>
              </a:gs>
            </a:gsLst>
            <a:lin ang="18900000" scaled="1"/>
          </a:gradFill>
          <a:ln w="19050">
            <a:solidFill>
              <a:srgbClr val="993300"/>
            </a:solidFill>
            <a:miter lim="800000"/>
            <a:headEnd/>
            <a:tailEnd/>
          </a:ln>
          <a:effectLst>
            <a:outerShdw dist="53882" dir="2700000" algn="ctr" rotWithShape="0">
              <a:schemeClr val="bg2"/>
            </a:outerShdw>
          </a:effectLst>
        </p:spPr>
        <p:txBody>
          <a:bodyPr>
            <a:spAutoFit/>
          </a:bodyPr>
          <a:lstStyle/>
          <a:p>
            <a:pPr algn="ctr" eaLnBrk="0" hangingPunct="0">
              <a:defRPr/>
            </a:pPr>
            <a:r>
              <a:rPr lang="es-ES_tradnl" sz="1400" b="1">
                <a:latin typeface="Arial" charset="0"/>
              </a:rPr>
              <a:t>MINISTRO DE GOBERNACIÓN. ENCASILLADO</a:t>
            </a:r>
            <a:endParaRPr lang="es-ES" sz="1400" b="1">
              <a:latin typeface="Arial" charset="0"/>
            </a:endParaRPr>
          </a:p>
        </p:txBody>
      </p:sp>
      <p:sp>
        <p:nvSpPr>
          <p:cNvPr id="31752" name="Text Box 8"/>
          <p:cNvSpPr txBox="1">
            <a:spLocks noChangeArrowheads="1"/>
          </p:cNvSpPr>
          <p:nvPr/>
        </p:nvSpPr>
        <p:spPr bwMode="auto">
          <a:xfrm>
            <a:off x="2133600" y="4498975"/>
            <a:ext cx="4572000" cy="323850"/>
          </a:xfrm>
          <a:prstGeom prst="rect">
            <a:avLst/>
          </a:prstGeom>
          <a:gradFill rotWithShape="0">
            <a:gsLst>
              <a:gs pos="0">
                <a:srgbClr val="D1C39F"/>
              </a:gs>
              <a:gs pos="17501">
                <a:srgbClr val="F0EBD5"/>
              </a:gs>
              <a:gs pos="50000">
                <a:srgbClr val="FFEFD1"/>
              </a:gs>
              <a:gs pos="82500">
                <a:srgbClr val="F0EBD5"/>
              </a:gs>
              <a:gs pos="100000">
                <a:srgbClr val="D1C39F"/>
              </a:gs>
            </a:gsLst>
            <a:lin ang="18900000" scaled="1"/>
          </a:gradFill>
          <a:ln w="19050">
            <a:solidFill>
              <a:srgbClr val="993300"/>
            </a:solidFill>
            <a:miter lim="800000"/>
            <a:headEnd/>
            <a:tailEnd/>
          </a:ln>
          <a:effectLst>
            <a:outerShdw dist="53882" dir="2700000" algn="ctr" rotWithShape="0">
              <a:schemeClr val="bg2"/>
            </a:outerShdw>
          </a:effectLst>
        </p:spPr>
        <p:txBody>
          <a:bodyPr>
            <a:spAutoFit/>
          </a:bodyPr>
          <a:lstStyle/>
          <a:p>
            <a:pPr algn="ctr" eaLnBrk="0" hangingPunct="0">
              <a:defRPr/>
            </a:pPr>
            <a:r>
              <a:rPr lang="es-ES_tradnl" sz="1400" b="1">
                <a:latin typeface="Arial" charset="0"/>
              </a:rPr>
              <a:t>GOBERNADOR CIVIL</a:t>
            </a:r>
            <a:endParaRPr lang="es-ES" sz="1400" b="1">
              <a:latin typeface="Arial" charset="0"/>
            </a:endParaRPr>
          </a:p>
        </p:txBody>
      </p:sp>
      <p:sp>
        <p:nvSpPr>
          <p:cNvPr id="31753" name="Text Box 9"/>
          <p:cNvSpPr txBox="1">
            <a:spLocks noChangeArrowheads="1"/>
          </p:cNvSpPr>
          <p:nvPr/>
        </p:nvSpPr>
        <p:spPr bwMode="auto">
          <a:xfrm>
            <a:off x="2133600" y="5184775"/>
            <a:ext cx="4572000" cy="323850"/>
          </a:xfrm>
          <a:prstGeom prst="rect">
            <a:avLst/>
          </a:prstGeom>
          <a:gradFill rotWithShape="0">
            <a:gsLst>
              <a:gs pos="0">
                <a:srgbClr val="D1C39F"/>
              </a:gs>
              <a:gs pos="17501">
                <a:srgbClr val="F0EBD5"/>
              </a:gs>
              <a:gs pos="50000">
                <a:srgbClr val="FFEFD1"/>
              </a:gs>
              <a:gs pos="82500">
                <a:srgbClr val="F0EBD5"/>
              </a:gs>
              <a:gs pos="100000">
                <a:srgbClr val="D1C39F"/>
              </a:gs>
            </a:gsLst>
            <a:lin ang="18900000" scaled="1"/>
          </a:gradFill>
          <a:ln w="19050">
            <a:solidFill>
              <a:srgbClr val="993300"/>
            </a:solidFill>
            <a:miter lim="800000"/>
            <a:headEnd/>
            <a:tailEnd/>
          </a:ln>
          <a:effectLst>
            <a:outerShdw dist="53882" dir="2700000" algn="ctr" rotWithShape="0">
              <a:schemeClr val="bg2"/>
            </a:outerShdw>
          </a:effectLst>
        </p:spPr>
        <p:txBody>
          <a:bodyPr>
            <a:spAutoFit/>
          </a:bodyPr>
          <a:lstStyle/>
          <a:p>
            <a:pPr algn="ctr" eaLnBrk="0" hangingPunct="0">
              <a:defRPr/>
            </a:pPr>
            <a:r>
              <a:rPr lang="es-ES_tradnl" sz="1400" b="1">
                <a:latin typeface="Arial" charset="0"/>
              </a:rPr>
              <a:t>CACIQUES PROVINCIALES Y LOCALES</a:t>
            </a:r>
            <a:endParaRPr lang="es-ES" sz="1400" b="1">
              <a:latin typeface="Arial" charset="0"/>
            </a:endParaRPr>
          </a:p>
        </p:txBody>
      </p:sp>
      <p:sp>
        <p:nvSpPr>
          <p:cNvPr id="31754" name="Text Box 10"/>
          <p:cNvSpPr txBox="1">
            <a:spLocks noChangeArrowheads="1"/>
          </p:cNvSpPr>
          <p:nvPr/>
        </p:nvSpPr>
        <p:spPr bwMode="auto">
          <a:xfrm>
            <a:off x="1371600" y="5916613"/>
            <a:ext cx="6030913" cy="553998"/>
          </a:xfrm>
          <a:prstGeom prst="rect">
            <a:avLst/>
          </a:prstGeom>
          <a:gradFill rotWithShape="0">
            <a:gsLst>
              <a:gs pos="0">
                <a:srgbClr val="D1C39F"/>
              </a:gs>
              <a:gs pos="17501">
                <a:srgbClr val="F0EBD5"/>
              </a:gs>
              <a:gs pos="50000">
                <a:srgbClr val="FFEFD1"/>
              </a:gs>
              <a:gs pos="82500">
                <a:srgbClr val="F0EBD5"/>
              </a:gs>
              <a:gs pos="100000">
                <a:srgbClr val="D1C39F"/>
              </a:gs>
            </a:gsLst>
            <a:lin ang="18900000" scaled="1"/>
          </a:gradFill>
          <a:ln w="19050">
            <a:solidFill>
              <a:srgbClr val="993300"/>
            </a:solidFill>
            <a:miter lim="800000"/>
            <a:headEnd/>
            <a:tailEnd/>
          </a:ln>
          <a:effectLst>
            <a:outerShdw dist="53882" dir="2700000" algn="ctr" rotWithShape="0">
              <a:schemeClr val="bg2"/>
            </a:outerShdw>
          </a:effectLst>
        </p:spPr>
        <p:txBody>
          <a:bodyPr>
            <a:spAutoFit/>
          </a:bodyPr>
          <a:lstStyle/>
          <a:p>
            <a:pPr algn="ctr" eaLnBrk="0" hangingPunct="0">
              <a:defRPr/>
            </a:pPr>
            <a:r>
              <a:rPr lang="es-ES_tradnl" sz="1400" b="1" dirty="0">
                <a:latin typeface="Arial" charset="0"/>
              </a:rPr>
              <a:t>SECTORES SOCIALES SOBRE LOS QUE EL </a:t>
            </a:r>
            <a:r>
              <a:rPr lang="es-ES_tradnl" sz="1600" b="1" dirty="0">
                <a:solidFill>
                  <a:srgbClr val="C00000"/>
                </a:solidFill>
                <a:latin typeface="Arial" charset="0"/>
              </a:rPr>
              <a:t>CACIQUE</a:t>
            </a:r>
            <a:endParaRPr lang="es-ES_tradnl" sz="1400" b="1" dirty="0">
              <a:solidFill>
                <a:srgbClr val="C00000"/>
              </a:solidFill>
              <a:latin typeface="Arial" charset="0"/>
            </a:endParaRPr>
          </a:p>
          <a:p>
            <a:pPr algn="ctr" eaLnBrk="0" hangingPunct="0">
              <a:defRPr/>
            </a:pPr>
            <a:r>
              <a:rPr lang="es-ES_tradnl" sz="1400" b="1" dirty="0">
                <a:latin typeface="Arial" charset="0"/>
              </a:rPr>
              <a:t> EJERCE SU INFLUENCIA</a:t>
            </a:r>
            <a:endParaRPr lang="es-ES" sz="1400" b="1" dirty="0">
              <a:latin typeface="Arial" charset="0"/>
            </a:endParaRPr>
          </a:p>
        </p:txBody>
      </p:sp>
      <p:sp>
        <p:nvSpPr>
          <p:cNvPr id="19466" name="AutoShape 11"/>
          <p:cNvSpPr>
            <a:spLocks noChangeArrowheads="1"/>
          </p:cNvSpPr>
          <p:nvPr/>
        </p:nvSpPr>
        <p:spPr bwMode="auto">
          <a:xfrm>
            <a:off x="4267200" y="21558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
        <p:nvSpPr>
          <p:cNvPr id="19467" name="AutoShape 12"/>
          <p:cNvSpPr>
            <a:spLocks noChangeArrowheads="1"/>
          </p:cNvSpPr>
          <p:nvPr/>
        </p:nvSpPr>
        <p:spPr bwMode="auto">
          <a:xfrm>
            <a:off x="4267200" y="42132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
        <p:nvSpPr>
          <p:cNvPr id="19468" name="AutoShape 13"/>
          <p:cNvSpPr>
            <a:spLocks noChangeArrowheads="1"/>
          </p:cNvSpPr>
          <p:nvPr/>
        </p:nvSpPr>
        <p:spPr bwMode="auto">
          <a:xfrm>
            <a:off x="4343400" y="55848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
        <p:nvSpPr>
          <p:cNvPr id="19469" name="AutoShape 14"/>
          <p:cNvSpPr>
            <a:spLocks noChangeArrowheads="1"/>
          </p:cNvSpPr>
          <p:nvPr/>
        </p:nvSpPr>
        <p:spPr bwMode="auto">
          <a:xfrm>
            <a:off x="4305300" y="48990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
        <p:nvSpPr>
          <p:cNvPr id="19470" name="AutoShape 15"/>
          <p:cNvSpPr>
            <a:spLocks noChangeArrowheads="1"/>
          </p:cNvSpPr>
          <p:nvPr/>
        </p:nvSpPr>
        <p:spPr bwMode="auto">
          <a:xfrm>
            <a:off x="4305300" y="35274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
        <p:nvSpPr>
          <p:cNvPr id="19471" name="AutoShape 16"/>
          <p:cNvSpPr>
            <a:spLocks noChangeArrowheads="1"/>
          </p:cNvSpPr>
          <p:nvPr/>
        </p:nvSpPr>
        <p:spPr bwMode="auto">
          <a:xfrm>
            <a:off x="4267200" y="28416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
        <p:nvSpPr>
          <p:cNvPr id="19472" name="AutoShape 17"/>
          <p:cNvSpPr>
            <a:spLocks noChangeArrowheads="1"/>
          </p:cNvSpPr>
          <p:nvPr/>
        </p:nvSpPr>
        <p:spPr bwMode="auto">
          <a:xfrm>
            <a:off x="4267200" y="1393825"/>
            <a:ext cx="228600" cy="228600"/>
          </a:xfrm>
          <a:prstGeom prst="downArrow">
            <a:avLst>
              <a:gd name="adj1" fmla="val 50000"/>
              <a:gd name="adj2" fmla="val 25000"/>
            </a:avLst>
          </a:prstGeom>
          <a:solidFill>
            <a:srgbClr val="FF9900"/>
          </a:solidFill>
          <a:ln w="19050">
            <a:solidFill>
              <a:srgbClr val="993300"/>
            </a:solidFill>
            <a:miter lim="800000"/>
            <a:headEnd/>
            <a:tailEnd/>
          </a:ln>
        </p:spPr>
        <p:txBody>
          <a:bodyPr wrap="none" anchor="ctr"/>
          <a:lstStyle/>
          <a:p>
            <a:endParaRPr lang="ca-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nemics_sfuniver_CampGracia_1890"/>
          <p:cNvPicPr>
            <a:picLocks noChangeAspect="1" noChangeArrowheads="1"/>
          </p:cNvPicPr>
          <p:nvPr/>
        </p:nvPicPr>
        <p:blipFill>
          <a:blip r:embed="rId2" cstate="print"/>
          <a:srcRect/>
          <a:stretch>
            <a:fillRect/>
          </a:stretch>
        </p:blipFill>
        <p:spPr bwMode="auto">
          <a:xfrm>
            <a:off x="3851275" y="1700213"/>
            <a:ext cx="5041900" cy="4405312"/>
          </a:xfrm>
          <a:prstGeom prst="rect">
            <a:avLst/>
          </a:prstGeom>
          <a:noFill/>
          <a:ln w="9525">
            <a:noFill/>
            <a:miter lim="800000"/>
            <a:headEnd/>
            <a:tailEnd/>
          </a:ln>
        </p:spPr>
      </p:pic>
      <p:sp>
        <p:nvSpPr>
          <p:cNvPr id="13315" name="Text Box 3"/>
          <p:cNvSpPr txBox="1">
            <a:spLocks noChangeArrowheads="1"/>
          </p:cNvSpPr>
          <p:nvPr/>
        </p:nvSpPr>
        <p:spPr bwMode="auto">
          <a:xfrm>
            <a:off x="3851920" y="6308725"/>
            <a:ext cx="4833937" cy="304800"/>
          </a:xfrm>
          <a:prstGeom prst="rect">
            <a:avLst/>
          </a:prstGeom>
          <a:solidFill>
            <a:srgbClr val="EAEAEA"/>
          </a:solidFill>
          <a:ln w="9525">
            <a:noFill/>
            <a:miter lim="800000"/>
            <a:headEnd/>
            <a:tailEnd/>
          </a:ln>
          <a:effectLst>
            <a:outerShdw dist="35921" dir="2700000" algn="ctr" rotWithShape="0">
              <a:schemeClr val="bg2"/>
            </a:outerShdw>
          </a:effectLst>
        </p:spPr>
        <p:txBody>
          <a:bodyPr wrap="none">
            <a:spAutoFit/>
          </a:bodyPr>
          <a:lstStyle/>
          <a:p>
            <a:pPr>
              <a:defRPr/>
            </a:pPr>
            <a:r>
              <a:rPr lang="ca-ES"/>
              <a:t>“Els enemics del sufragi”, </a:t>
            </a:r>
            <a:r>
              <a:rPr lang="ca-ES" i="1"/>
              <a:t>La Campana de Gràcia</a:t>
            </a:r>
            <a:r>
              <a:rPr lang="ca-ES"/>
              <a:t>, 1890</a:t>
            </a:r>
          </a:p>
        </p:txBody>
      </p:sp>
      <p:pic>
        <p:nvPicPr>
          <p:cNvPr id="22532" name="Picture 4" descr="frau1"/>
          <p:cNvPicPr>
            <a:picLocks noChangeAspect="1" noChangeArrowheads="1"/>
          </p:cNvPicPr>
          <p:nvPr/>
        </p:nvPicPr>
        <p:blipFill>
          <a:blip r:embed="rId3" cstate="print"/>
          <a:srcRect l="7948" t="7182" r="12508" b="7497"/>
          <a:stretch>
            <a:fillRect/>
          </a:stretch>
        </p:blipFill>
        <p:spPr bwMode="auto">
          <a:xfrm>
            <a:off x="250825" y="277813"/>
            <a:ext cx="3600450" cy="4094162"/>
          </a:xfrm>
          <a:prstGeom prst="rect">
            <a:avLst/>
          </a:prstGeom>
          <a:noFill/>
          <a:ln w="9525">
            <a:noFill/>
            <a:miter lim="800000"/>
            <a:headEnd/>
            <a:tailEnd/>
          </a:ln>
        </p:spPr>
      </p:pic>
      <p:sp>
        <p:nvSpPr>
          <p:cNvPr id="13317" name="Text Box 5"/>
          <p:cNvSpPr txBox="1">
            <a:spLocks noChangeArrowheads="1"/>
          </p:cNvSpPr>
          <p:nvPr/>
        </p:nvSpPr>
        <p:spPr bwMode="auto">
          <a:xfrm>
            <a:off x="922338" y="4492625"/>
            <a:ext cx="2281237" cy="304800"/>
          </a:xfrm>
          <a:prstGeom prst="rect">
            <a:avLst/>
          </a:prstGeom>
          <a:solidFill>
            <a:srgbClr val="EAEAEA"/>
          </a:solidFill>
          <a:ln w="9525">
            <a:noFill/>
            <a:miter lim="800000"/>
            <a:headEnd/>
            <a:tailEnd/>
          </a:ln>
          <a:effectLst>
            <a:outerShdw dist="35921" dir="2700000" algn="ctr" rotWithShape="0">
              <a:schemeClr val="bg2"/>
            </a:outerShdw>
          </a:effectLst>
        </p:spPr>
        <p:txBody>
          <a:bodyPr wrap="none">
            <a:spAutoFit/>
          </a:bodyPr>
          <a:lstStyle/>
          <a:p>
            <a:pPr>
              <a:defRPr/>
            </a:pPr>
            <a:r>
              <a:rPr lang="ca-ES" i="1" dirty="0"/>
              <a:t>L’Esquella de la Torratxa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850" y="44450"/>
            <a:ext cx="8424863" cy="2168525"/>
          </a:xfrm>
          <a:prstGeom prst="rect">
            <a:avLst/>
          </a:prstGeom>
          <a:noFill/>
          <a:ln w="9525">
            <a:noFill/>
            <a:miter lim="800000"/>
            <a:headEnd/>
            <a:tailEnd/>
          </a:ln>
        </p:spPr>
        <p:txBody>
          <a:bodyPr>
            <a:spAutoFit/>
          </a:bodyPr>
          <a:lstStyle/>
          <a:p>
            <a:pPr algn="just"/>
            <a:r>
              <a:rPr lang="es-ES" sz="2000" dirty="0">
                <a:solidFill>
                  <a:srgbClr val="FF0000"/>
                </a:solidFill>
                <a:latin typeface="Times New Roman" pitchFamily="18" charset="0"/>
              </a:rPr>
              <a:t>Encasillado</a:t>
            </a:r>
            <a:r>
              <a:rPr lang="es-ES" sz="2000" dirty="0">
                <a:latin typeface="Times New Roman" pitchFamily="18" charset="0"/>
              </a:rPr>
              <a:t>:</a:t>
            </a:r>
            <a:r>
              <a:rPr lang="es-ES" sz="1600" dirty="0">
                <a:latin typeface="Times New Roman" pitchFamily="18" charset="0"/>
              </a:rPr>
              <a:t> De forma pactada, el rey encargaba la formación de un nuevo gobierno al partido que le tocaba gobernar. El jefe de gabinete convocaba elecciones con el objetivo de construirse una mayoría parlamentaria para gobernar de manera estable. </a:t>
            </a:r>
            <a:r>
              <a:rPr lang="es-ES" sz="1600" dirty="0">
                <a:solidFill>
                  <a:srgbClr val="C00000"/>
                </a:solidFill>
                <a:latin typeface="Times New Roman" pitchFamily="18" charset="0"/>
              </a:rPr>
              <a:t>Desde el ministerio de Gobernación </a:t>
            </a:r>
            <a:r>
              <a:rPr lang="es-ES" sz="1600" dirty="0">
                <a:latin typeface="Times New Roman" pitchFamily="18" charset="0"/>
              </a:rPr>
              <a:t>se confeccionaba el encasillado o listas de diputados que deberían salir elegidos y ganadores en cada distrito, reservando siempre algunos a la oposición dinástica.</a:t>
            </a:r>
          </a:p>
          <a:p>
            <a:pPr algn="just"/>
            <a:endParaRPr lang="es-ES" sz="1600" dirty="0">
              <a:latin typeface="Times New Roman" pitchFamily="18" charset="0"/>
            </a:endParaRPr>
          </a:p>
          <a:p>
            <a:pPr algn="just"/>
            <a:r>
              <a:rPr lang="es-ES" sz="1600" dirty="0">
                <a:latin typeface="Times New Roman" pitchFamily="18" charset="0"/>
              </a:rPr>
              <a:t>El encasillado se entregaba a los gobernadores civiles de cada provincia para que impusieran la lista en los ayuntamientos </a:t>
            </a:r>
            <a:r>
              <a:rPr lang="es-ES" sz="2000" dirty="0">
                <a:latin typeface="Times New Roman" pitchFamily="18" charset="0"/>
              </a:rPr>
              <a:t>a través de los caciques locales.</a:t>
            </a:r>
          </a:p>
        </p:txBody>
      </p:sp>
      <p:pic>
        <p:nvPicPr>
          <p:cNvPr id="33795" name="Picture 3" descr="Sagasta y sufragio universal"/>
          <p:cNvPicPr>
            <a:picLocks noChangeAspect="1" noChangeArrowheads="1"/>
          </p:cNvPicPr>
          <p:nvPr/>
        </p:nvPicPr>
        <p:blipFill>
          <a:blip r:embed="rId2" cstate="print"/>
          <a:srcRect/>
          <a:stretch>
            <a:fillRect/>
          </a:stretch>
        </p:blipFill>
        <p:spPr bwMode="auto">
          <a:xfrm>
            <a:off x="7164388" y="3213100"/>
            <a:ext cx="1822450" cy="1779588"/>
          </a:xfrm>
          <a:prstGeom prst="rect">
            <a:avLst/>
          </a:prstGeom>
          <a:noFill/>
          <a:ln w="9525">
            <a:noFill/>
            <a:miter lim="800000"/>
            <a:headEnd/>
            <a:tailEnd/>
          </a:ln>
        </p:spPr>
      </p:pic>
      <p:pic>
        <p:nvPicPr>
          <p:cNvPr id="33798" name="Picture 6" descr="sag7"/>
          <p:cNvPicPr>
            <a:picLocks noChangeAspect="1" noChangeArrowheads="1"/>
          </p:cNvPicPr>
          <p:nvPr/>
        </p:nvPicPr>
        <p:blipFill>
          <a:blip r:embed="rId3" cstate="print"/>
          <a:srcRect/>
          <a:stretch>
            <a:fillRect/>
          </a:stretch>
        </p:blipFill>
        <p:spPr bwMode="auto">
          <a:xfrm>
            <a:off x="179388" y="3082925"/>
            <a:ext cx="1389062" cy="2074863"/>
          </a:xfrm>
          <a:prstGeom prst="rect">
            <a:avLst/>
          </a:prstGeom>
          <a:noFill/>
          <a:ln w="9525">
            <a:noFill/>
            <a:miter lim="800000"/>
            <a:headEnd/>
            <a:tailEnd/>
          </a:ln>
        </p:spPr>
      </p:pic>
      <p:sp>
        <p:nvSpPr>
          <p:cNvPr id="33801" name="Text Box 9"/>
          <p:cNvSpPr txBox="1">
            <a:spLocks noChangeArrowheads="1"/>
          </p:cNvSpPr>
          <p:nvPr/>
        </p:nvSpPr>
        <p:spPr bwMode="auto">
          <a:xfrm>
            <a:off x="654814" y="6053807"/>
            <a:ext cx="7694671" cy="615553"/>
          </a:xfrm>
          <a:prstGeom prst="rect">
            <a:avLst/>
          </a:prstGeom>
          <a:noFill/>
          <a:ln w="9525">
            <a:noFill/>
            <a:miter lim="800000"/>
            <a:headEnd/>
            <a:tailEnd/>
          </a:ln>
        </p:spPr>
        <p:txBody>
          <a:bodyPr wrap="none">
            <a:spAutoFit/>
          </a:bodyPr>
          <a:lstStyle/>
          <a:p>
            <a:pPr algn="ctr"/>
            <a:r>
              <a:rPr lang="es-ES" sz="1600" dirty="0"/>
              <a:t>Aunque el </a:t>
            </a:r>
            <a:r>
              <a:rPr lang="es-ES" sz="1800" dirty="0">
                <a:solidFill>
                  <a:srgbClr val="FF0000"/>
                </a:solidFill>
              </a:rPr>
              <a:t>caciquismo</a:t>
            </a:r>
            <a:r>
              <a:rPr lang="es-ES" sz="1800" dirty="0"/>
              <a:t> </a:t>
            </a:r>
            <a:r>
              <a:rPr lang="es-ES" sz="1600" dirty="0"/>
              <a:t>se dio en toda España fue en </a:t>
            </a:r>
            <a:r>
              <a:rPr lang="es-ES" sz="1600" dirty="0">
                <a:solidFill>
                  <a:srgbClr val="C00000"/>
                </a:solidFill>
              </a:rPr>
              <a:t>Andalucía</a:t>
            </a:r>
            <a:r>
              <a:rPr lang="es-ES" sz="1600" dirty="0"/>
              <a:t> donde tuvo mayor arraigo.</a:t>
            </a:r>
          </a:p>
          <a:p>
            <a:pPr algn="ctr"/>
            <a:r>
              <a:rPr lang="es-ES" sz="1600" dirty="0"/>
              <a:t>Es sobre todo típico de las zonas eminentemente </a:t>
            </a:r>
            <a:r>
              <a:rPr lang="es-ES" sz="1600" dirty="0">
                <a:solidFill>
                  <a:srgbClr val="C00000"/>
                </a:solidFill>
              </a:rPr>
              <a:t>agrarias</a:t>
            </a:r>
            <a:r>
              <a:rPr lang="es-ES" sz="1600" dirty="0"/>
              <a:t>. Zonas </a:t>
            </a:r>
            <a:r>
              <a:rPr lang="es-ES" sz="1600" dirty="0">
                <a:solidFill>
                  <a:srgbClr val="C00000"/>
                </a:solidFill>
              </a:rPr>
              <a:t>rurales</a:t>
            </a:r>
            <a:r>
              <a:rPr lang="es-ES" sz="1600" dirty="0"/>
              <a:t>.</a:t>
            </a:r>
          </a:p>
        </p:txBody>
      </p:sp>
      <p:sp>
        <p:nvSpPr>
          <p:cNvPr id="24582" name="Text Box 11"/>
          <p:cNvSpPr txBox="1">
            <a:spLocks noChangeArrowheads="1"/>
          </p:cNvSpPr>
          <p:nvPr/>
        </p:nvSpPr>
        <p:spPr bwMode="auto">
          <a:xfrm>
            <a:off x="1692275" y="2205038"/>
            <a:ext cx="5256213" cy="3847207"/>
          </a:xfrm>
          <a:prstGeom prst="rect">
            <a:avLst/>
          </a:prstGeom>
          <a:noFill/>
          <a:ln w="9525">
            <a:noFill/>
            <a:miter lim="800000"/>
            <a:headEnd/>
            <a:tailEnd/>
          </a:ln>
        </p:spPr>
        <p:txBody>
          <a:bodyPr>
            <a:spAutoFit/>
          </a:bodyPr>
          <a:lstStyle/>
          <a:p>
            <a:pPr algn="just"/>
            <a:r>
              <a:rPr lang="es-ES" sz="2000" dirty="0">
                <a:solidFill>
                  <a:srgbClr val="FF0000"/>
                </a:solidFill>
              </a:rPr>
              <a:t>Pucherazo</a:t>
            </a:r>
            <a:r>
              <a:rPr lang="es-ES" sz="2000" dirty="0"/>
              <a:t>:</a:t>
            </a:r>
            <a:r>
              <a:rPr lang="es-ES" sz="1600" dirty="0"/>
              <a:t> Para conseguir que el </a:t>
            </a:r>
            <a:r>
              <a:rPr lang="es-ES" sz="1600" dirty="0">
                <a:solidFill>
                  <a:srgbClr val="C00000"/>
                </a:solidFill>
              </a:rPr>
              <a:t>encasillado</a:t>
            </a:r>
            <a:r>
              <a:rPr lang="es-ES" sz="1600" dirty="0"/>
              <a:t> impuesto saliese ganador, los caciques recurrían a la </a:t>
            </a:r>
            <a:r>
              <a:rPr lang="es-ES" sz="1600" dirty="0">
                <a:solidFill>
                  <a:srgbClr val="C00000"/>
                </a:solidFill>
              </a:rPr>
              <a:t>manipulación</a:t>
            </a:r>
            <a:r>
              <a:rPr lang="es-ES" sz="1600" dirty="0"/>
              <a:t> fraudulenta de las elecciones:</a:t>
            </a:r>
          </a:p>
          <a:p>
            <a:pPr algn="just"/>
            <a:r>
              <a:rPr lang="es-ES" sz="1600" dirty="0"/>
              <a:t>Manipulando los </a:t>
            </a:r>
            <a:r>
              <a:rPr lang="es-ES" sz="1600" dirty="0">
                <a:solidFill>
                  <a:srgbClr val="C00000"/>
                </a:solidFill>
              </a:rPr>
              <a:t>censos</a:t>
            </a:r>
            <a:r>
              <a:rPr lang="es-ES" sz="1600" dirty="0"/>
              <a:t> de electores (en los que se incluían a personas </a:t>
            </a:r>
            <a:r>
              <a:rPr lang="es-ES" sz="1600" dirty="0">
                <a:solidFill>
                  <a:srgbClr val="C00000"/>
                </a:solidFill>
              </a:rPr>
              <a:t>fallecidas</a:t>
            </a:r>
            <a:r>
              <a:rPr lang="es-ES" sz="1600" dirty="0"/>
              <a:t> que “ejercían” el voto, o se excluían a otras vivas).</a:t>
            </a:r>
          </a:p>
          <a:p>
            <a:pPr algn="just"/>
            <a:r>
              <a:rPr lang="es-ES" sz="1600" dirty="0"/>
              <a:t>Coaccionando a los votantes, mediante la </a:t>
            </a:r>
            <a:r>
              <a:rPr lang="es-ES" sz="1600" dirty="0">
                <a:solidFill>
                  <a:srgbClr val="C00000"/>
                </a:solidFill>
              </a:rPr>
              <a:t>violencia</a:t>
            </a:r>
          </a:p>
          <a:p>
            <a:pPr algn="just"/>
            <a:r>
              <a:rPr lang="es-ES" sz="1600" dirty="0">
                <a:solidFill>
                  <a:srgbClr val="C00000"/>
                </a:solidFill>
              </a:rPr>
              <a:t>Comprando votos </a:t>
            </a:r>
            <a:r>
              <a:rPr lang="es-ES" sz="1600" dirty="0"/>
              <a:t>a cambio de </a:t>
            </a:r>
            <a:r>
              <a:rPr lang="es-ES" sz="1600" dirty="0">
                <a:solidFill>
                  <a:srgbClr val="C00000"/>
                </a:solidFill>
              </a:rPr>
              <a:t>favores</a:t>
            </a:r>
            <a:r>
              <a:rPr lang="es-ES" sz="1600" dirty="0"/>
              <a:t>: prometiendo empleos en el </a:t>
            </a:r>
            <a:r>
              <a:rPr lang="es-ES" sz="1600" dirty="0" smtClean="0"/>
              <a:t>Ayuntamiento </a:t>
            </a:r>
            <a:r>
              <a:rPr lang="es-ES" sz="1600" dirty="0"/>
              <a:t>o en labores agrícolas; </a:t>
            </a:r>
            <a:r>
              <a:rPr lang="es-ES" sz="1600" dirty="0" smtClean="0"/>
              <a:t>solucionando </a:t>
            </a:r>
            <a:r>
              <a:rPr lang="es-ES" sz="1600" dirty="0" smtClean="0">
                <a:solidFill>
                  <a:srgbClr val="C00000"/>
                </a:solidFill>
              </a:rPr>
              <a:t>pleitos judiciales </a:t>
            </a:r>
            <a:r>
              <a:rPr lang="es-ES" sz="1600" dirty="0" smtClean="0"/>
              <a:t>a </a:t>
            </a:r>
            <a:r>
              <a:rPr lang="es-ES" sz="1600" dirty="0"/>
              <a:t>favor y </a:t>
            </a:r>
            <a:r>
              <a:rPr lang="es-ES" sz="1600" dirty="0">
                <a:solidFill>
                  <a:srgbClr val="C00000"/>
                </a:solidFill>
              </a:rPr>
              <a:t>trámites burocráticos </a:t>
            </a:r>
            <a:r>
              <a:rPr lang="es-ES" sz="1600" dirty="0"/>
              <a:t>pendientes; librando a los amigos del </a:t>
            </a:r>
            <a:r>
              <a:rPr lang="es-ES" sz="1600" dirty="0">
                <a:solidFill>
                  <a:srgbClr val="C00000"/>
                </a:solidFill>
              </a:rPr>
              <a:t>servicio militar </a:t>
            </a:r>
            <a:r>
              <a:rPr lang="es-ES" sz="1600" dirty="0"/>
              <a:t>mediante la simulación de </a:t>
            </a:r>
            <a:r>
              <a:rPr lang="es-ES" sz="1600" dirty="0">
                <a:solidFill>
                  <a:srgbClr val="C00000"/>
                </a:solidFill>
              </a:rPr>
              <a:t>inutilidad física </a:t>
            </a:r>
            <a:r>
              <a:rPr lang="es-ES" sz="1600" dirty="0"/>
              <a:t>o el pago de la redención.</a:t>
            </a:r>
          </a:p>
          <a:p>
            <a:pPr algn="just"/>
            <a:r>
              <a:rPr lang="es-ES" sz="1600" dirty="0">
                <a:solidFill>
                  <a:srgbClr val="C00000"/>
                </a:solidFill>
              </a:rPr>
              <a:t>Cambiando las urnas</a:t>
            </a:r>
            <a:r>
              <a:rPr lang="es-ES" sz="1600" dirty="0"/>
              <a:t> con las papeletas o las actas de resultados electorales.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3794"/>
                                        </p:tgtEl>
                                        <p:attrNameLst>
                                          <p:attrName>style.visibility</p:attrName>
                                        </p:attrNameLst>
                                      </p:cBhvr>
                                      <p:to>
                                        <p:strVal val="visible"/>
                                      </p:to>
                                    </p:set>
                                  </p:childTnLst>
                                </p:cTn>
                              </p:par>
                            </p:childTnLst>
                          </p:cTn>
                        </p:par>
                        <p:par>
                          <p:cTn id="7" fill="hold">
                            <p:stCondLst>
                              <p:cond delay="29700"/>
                            </p:stCondLst>
                            <p:childTnLst>
                              <p:par>
                                <p:cTn id="8" presetID="4" presetClass="entr" presetSubtype="32" fill="hold" nodeType="afterEffect">
                                  <p:stCondLst>
                                    <p:cond delay="0"/>
                                  </p:stCondLst>
                                  <p:childTnLst>
                                    <p:set>
                                      <p:cBhvr>
                                        <p:cTn id="9" dur="1" fill="hold">
                                          <p:stCondLst>
                                            <p:cond delay="0"/>
                                          </p:stCondLst>
                                        </p:cTn>
                                        <p:tgtEl>
                                          <p:spTgt spid="33798"/>
                                        </p:tgtEl>
                                        <p:attrNameLst>
                                          <p:attrName>style.visibility</p:attrName>
                                        </p:attrNameLst>
                                      </p:cBhvr>
                                      <p:to>
                                        <p:strVal val="visible"/>
                                      </p:to>
                                    </p:set>
                                    <p:animEffect transition="in" filter="box(out)">
                                      <p:cBhvr>
                                        <p:cTn id="10" dur="500"/>
                                        <p:tgtEl>
                                          <p:spTgt spid="33798"/>
                                        </p:tgtEl>
                                      </p:cBhvr>
                                    </p:animEffect>
                                  </p:childTnLst>
                                </p:cTn>
                              </p:par>
                            </p:childTnLst>
                          </p:cTn>
                        </p:par>
                        <p:par>
                          <p:cTn id="11" fill="hold">
                            <p:stCondLst>
                              <p:cond delay="30200"/>
                            </p:stCondLst>
                            <p:childTnLst>
                              <p:par>
                                <p:cTn id="12" presetID="4" presetClass="entr" presetSubtype="32" fill="hold" nodeType="after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box(out)">
                                      <p:cBhvr>
                                        <p:cTn id="14" dur="500"/>
                                        <p:tgtEl>
                                          <p:spTgt spid="3379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80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190625" y="420688"/>
            <a:ext cx="4913313" cy="371475"/>
          </a:xfrm>
          <a:prstGeom prst="rect">
            <a:avLst/>
          </a:prstGeom>
          <a:noFill/>
          <a:ln w="9525">
            <a:noFill/>
            <a:round/>
            <a:headEnd/>
            <a:tailEnd/>
          </a:ln>
          <a:effectLst/>
        </p:spPr>
        <p:txBody>
          <a:bodyPr wrap="none" lIns="90000" tIns="46800" rIns="90000" bIns="46800">
            <a:spAutoFit/>
          </a:bodyPr>
          <a:lstStyle/>
          <a:p>
            <a:pPr>
              <a:buClr>
                <a:srgbClr val="FFFF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dirty="0" err="1">
                <a:solidFill>
                  <a:srgbClr val="FFFFCC"/>
                </a:solidFill>
                <a:effectLst>
                  <a:outerShdw blurRad="38100" dist="38100" dir="2700000" algn="tl">
                    <a:srgbClr val="000000"/>
                  </a:outerShdw>
                </a:effectLst>
              </a:rPr>
              <a:t>Interpreta</a:t>
            </a:r>
            <a:r>
              <a:rPr lang="en-GB" sz="1800" dirty="0">
                <a:solidFill>
                  <a:srgbClr val="FFFFCC"/>
                </a:solidFill>
                <a:effectLst>
                  <a:outerShdw blurRad="38100" dist="38100" dir="2700000" algn="tl">
                    <a:srgbClr val="000000"/>
                  </a:outerShdw>
                </a:effectLst>
              </a:rPr>
              <a:t> y </a:t>
            </a:r>
            <a:r>
              <a:rPr lang="en-GB" sz="1800" dirty="0" err="1">
                <a:solidFill>
                  <a:srgbClr val="FFFFCC"/>
                </a:solidFill>
                <a:effectLst>
                  <a:outerShdw blurRad="38100" dist="38100" dir="2700000" algn="tl">
                    <a:srgbClr val="000000"/>
                  </a:outerShdw>
                </a:effectLst>
              </a:rPr>
              <a:t>contextualiza</a:t>
            </a:r>
            <a:r>
              <a:rPr lang="en-GB" sz="1800" dirty="0">
                <a:solidFill>
                  <a:srgbClr val="FFFFCC"/>
                </a:solidFill>
                <a:effectLst>
                  <a:outerShdw blurRad="38100" dist="38100" dir="2700000" algn="tl">
                    <a:srgbClr val="000000"/>
                  </a:outerShdw>
                </a:effectLst>
              </a:rPr>
              <a:t> </a:t>
            </a:r>
            <a:r>
              <a:rPr lang="en-GB" sz="1800" dirty="0" err="1">
                <a:solidFill>
                  <a:srgbClr val="FFFFCC"/>
                </a:solidFill>
                <a:effectLst>
                  <a:outerShdw blurRad="38100" dist="38100" dir="2700000" algn="tl">
                    <a:srgbClr val="000000"/>
                  </a:outerShdw>
                </a:effectLst>
              </a:rPr>
              <a:t>estas</a:t>
            </a:r>
            <a:r>
              <a:rPr lang="en-GB" sz="1800" dirty="0">
                <a:solidFill>
                  <a:srgbClr val="FFFFCC"/>
                </a:solidFill>
                <a:effectLst>
                  <a:outerShdw blurRad="38100" dist="38100" dir="2700000" algn="tl">
                    <a:srgbClr val="000000"/>
                  </a:outerShdw>
                </a:effectLst>
              </a:rPr>
              <a:t> </a:t>
            </a:r>
            <a:r>
              <a:rPr lang="en-GB" sz="1800" dirty="0" err="1">
                <a:solidFill>
                  <a:srgbClr val="FFFFCC"/>
                </a:solidFill>
                <a:effectLst>
                  <a:outerShdw blurRad="38100" dist="38100" dir="2700000" algn="tl">
                    <a:srgbClr val="000000"/>
                  </a:outerShdw>
                </a:effectLst>
              </a:rPr>
              <a:t>caricaturas</a:t>
            </a:r>
            <a:endParaRPr lang="en-GB" sz="1800" dirty="0">
              <a:solidFill>
                <a:srgbClr val="FFFFCC"/>
              </a:solidFill>
              <a:effectLst>
                <a:outerShdw blurRad="38100" dist="38100" dir="2700000" algn="tl">
                  <a:srgbClr val="000000"/>
                </a:outerShdw>
              </a:effectLst>
            </a:endParaRPr>
          </a:p>
        </p:txBody>
      </p:sp>
      <p:pic>
        <p:nvPicPr>
          <p:cNvPr id="15362" name="Picture 2"/>
          <p:cNvPicPr>
            <a:picLocks noChangeAspect="1" noChangeArrowheads="1"/>
          </p:cNvPicPr>
          <p:nvPr/>
        </p:nvPicPr>
        <p:blipFill>
          <a:blip r:embed="rId3" cstate="print"/>
          <a:srcRect/>
          <a:stretch>
            <a:fillRect/>
          </a:stretch>
        </p:blipFill>
        <p:spPr bwMode="auto">
          <a:xfrm>
            <a:off x="5394325" y="1981200"/>
            <a:ext cx="3521075" cy="3440113"/>
          </a:xfrm>
          <a:prstGeom prst="rect">
            <a:avLst/>
          </a:prstGeom>
          <a:noFill/>
          <a:ln w="9525">
            <a:noFill/>
            <a:round/>
            <a:headEnd/>
            <a:tailEnd/>
          </a:ln>
        </p:spPr>
      </p:pic>
      <p:pic>
        <p:nvPicPr>
          <p:cNvPr id="15363" name="Picture 3"/>
          <p:cNvPicPr>
            <a:picLocks noChangeAspect="1" noChangeArrowheads="1"/>
          </p:cNvPicPr>
          <p:nvPr/>
        </p:nvPicPr>
        <p:blipFill>
          <a:blip r:embed="rId4" cstate="print"/>
          <a:srcRect/>
          <a:stretch>
            <a:fillRect/>
          </a:stretch>
        </p:blipFill>
        <p:spPr bwMode="auto">
          <a:xfrm>
            <a:off x="304800" y="1358900"/>
            <a:ext cx="2967038" cy="4432300"/>
          </a:xfrm>
          <a:prstGeom prst="rect">
            <a:avLst/>
          </a:prstGeom>
          <a:noFill/>
          <a:ln w="9525">
            <a:noFill/>
            <a:round/>
            <a:headEnd/>
            <a:tailEnd/>
          </a:ln>
        </p:spPr>
      </p:pic>
      <p:sp>
        <p:nvSpPr>
          <p:cNvPr id="15364" name="Text Box 4"/>
          <p:cNvSpPr txBox="1">
            <a:spLocks noChangeArrowheads="1"/>
          </p:cNvSpPr>
          <p:nvPr/>
        </p:nvSpPr>
        <p:spPr bwMode="auto">
          <a:xfrm>
            <a:off x="115888" y="6154738"/>
            <a:ext cx="8861425" cy="341312"/>
          </a:xfrm>
          <a:prstGeom prst="rect">
            <a:avLst/>
          </a:prstGeom>
          <a:noFill/>
          <a:ln w="9525">
            <a:noFill/>
            <a:round/>
            <a:headEnd/>
            <a:tailEnd/>
          </a:ln>
        </p:spPr>
        <p:txBody>
          <a:bodyPr wrap="none" lIns="90000" tIns="46800" rIns="90000" bIns="46800">
            <a:spAutoFit/>
          </a:bodyPr>
          <a:lstStyle/>
          <a:p>
            <a:pPr algn="ctr">
              <a:buClr>
                <a:srgbClr val="FFFF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t>Aunque el caciquismo se dio en toda España fue en Andalucía donde tuvo mayor arraigo</a:t>
            </a:r>
          </a:p>
        </p:txBody>
      </p:sp>
      <p:pic>
        <p:nvPicPr>
          <p:cNvPr id="26630" name="Picture 5"/>
          <p:cNvPicPr>
            <a:picLocks noChangeAspect="1" noChangeArrowheads="1"/>
          </p:cNvPicPr>
          <p:nvPr/>
        </p:nvPicPr>
        <p:blipFill>
          <a:blip r:embed="rId5" cstate="print"/>
          <a:srcRect/>
          <a:stretch>
            <a:fillRect/>
          </a:stretch>
        </p:blipFill>
        <p:spPr bwMode="auto">
          <a:xfrm>
            <a:off x="3689350" y="1752600"/>
            <a:ext cx="1460500" cy="3733800"/>
          </a:xfrm>
          <a:prstGeom prst="rect">
            <a:avLst/>
          </a:prstGeom>
          <a:noFill/>
          <a:ln w="9525">
            <a:noFill/>
            <a:round/>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iterate type="wd">
                                    <p:tmPct val="300"/>
                                  </p:iterate>
                                  <p:childTnLst>
                                    <p:set>
                                      <p:cBhvr>
                                        <p:cTn id="6" dur="1" fill="hold">
                                          <p:stCondLst>
                                            <p:cond delay="0"/>
                                          </p:stCondLst>
                                        </p:cTn>
                                        <p:tgtEl>
                                          <p:spTgt spid="15361"/>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ox(out)">
                                      <p:cBhvr>
                                        <p:cTn id="10" dur="500"/>
                                        <p:tgtEl>
                                          <p:spTgt spid="15363"/>
                                        </p:tgtEl>
                                      </p:cBhvr>
                                    </p:animEffect>
                                  </p:childTnLst>
                                </p:cTn>
                              </p:par>
                            </p:childTnLst>
                          </p:cTn>
                        </p:par>
                        <p:par>
                          <p:cTn id="11" fill="hold">
                            <p:stCondLst>
                              <p:cond delay="0"/>
                            </p:stCondLst>
                            <p:childTnLst>
                              <p:par>
                                <p:cTn id="12" presetID="4" presetClass="entr" presetSubtype="32" fill="hold" nodeType="after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box(out)">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el buñuelo la una y la otra"/>
          <p:cNvPicPr>
            <a:picLocks noChangeAspect="1" noChangeArrowheads="1"/>
          </p:cNvPicPr>
          <p:nvPr/>
        </p:nvPicPr>
        <p:blipFill>
          <a:blip r:embed="rId2" cstate="print"/>
          <a:srcRect/>
          <a:stretch>
            <a:fillRect/>
          </a:stretch>
        </p:blipFill>
        <p:spPr bwMode="auto">
          <a:xfrm>
            <a:off x="107504" y="692696"/>
            <a:ext cx="4310996" cy="3352437"/>
          </a:xfrm>
          <a:prstGeom prst="rect">
            <a:avLst/>
          </a:prstGeom>
          <a:noFill/>
          <a:ln w="9525">
            <a:noFill/>
            <a:miter lim="800000"/>
            <a:headEnd/>
            <a:tailEnd/>
          </a:ln>
        </p:spPr>
      </p:pic>
      <p:pic>
        <p:nvPicPr>
          <p:cNvPr id="27651" name="Picture 7" descr="sag3"/>
          <p:cNvPicPr>
            <a:picLocks noChangeAspect="1" noChangeArrowheads="1"/>
          </p:cNvPicPr>
          <p:nvPr/>
        </p:nvPicPr>
        <p:blipFill>
          <a:blip r:embed="rId3" cstate="print"/>
          <a:srcRect/>
          <a:stretch>
            <a:fillRect/>
          </a:stretch>
        </p:blipFill>
        <p:spPr bwMode="auto">
          <a:xfrm>
            <a:off x="381000" y="4267200"/>
            <a:ext cx="3810000" cy="2366963"/>
          </a:xfrm>
          <a:prstGeom prst="rect">
            <a:avLst/>
          </a:prstGeom>
          <a:noFill/>
          <a:ln w="9525">
            <a:noFill/>
            <a:miter lim="800000"/>
            <a:headEnd/>
            <a:tailEnd/>
          </a:ln>
        </p:spPr>
      </p:pic>
      <p:pic>
        <p:nvPicPr>
          <p:cNvPr id="38921" name="Picture 9" descr="encasillado"/>
          <p:cNvPicPr>
            <a:picLocks noChangeAspect="1" noChangeArrowheads="1"/>
          </p:cNvPicPr>
          <p:nvPr/>
        </p:nvPicPr>
        <p:blipFill>
          <a:blip r:embed="rId4" cstate="print"/>
          <a:srcRect/>
          <a:stretch>
            <a:fillRect/>
          </a:stretch>
        </p:blipFill>
        <p:spPr bwMode="auto">
          <a:xfrm>
            <a:off x="5799138" y="3505200"/>
            <a:ext cx="2430462" cy="3124200"/>
          </a:xfrm>
          <a:prstGeom prst="rect">
            <a:avLst/>
          </a:prstGeom>
          <a:noFill/>
          <a:ln w="9525">
            <a:noFill/>
            <a:miter lim="800000"/>
            <a:headEnd/>
            <a:tailEnd/>
          </a:ln>
        </p:spPr>
      </p:pic>
      <p:pic>
        <p:nvPicPr>
          <p:cNvPr id="38922" name="Picture 10" descr="SagBanque"/>
          <p:cNvPicPr>
            <a:picLocks noChangeAspect="1" noChangeArrowheads="1"/>
          </p:cNvPicPr>
          <p:nvPr/>
        </p:nvPicPr>
        <p:blipFill>
          <a:blip r:embed="rId5" cstate="print"/>
          <a:srcRect/>
          <a:stretch>
            <a:fillRect/>
          </a:stretch>
        </p:blipFill>
        <p:spPr bwMode="auto">
          <a:xfrm>
            <a:off x="5105400" y="1371600"/>
            <a:ext cx="3657600" cy="1965325"/>
          </a:xfrm>
          <a:prstGeom prst="rect">
            <a:avLst/>
          </a:prstGeom>
          <a:noFill/>
          <a:ln w="9525">
            <a:noFill/>
            <a:miter lim="800000"/>
            <a:headEnd/>
            <a:tailEnd/>
          </a:ln>
        </p:spPr>
      </p:pic>
      <p:pic>
        <p:nvPicPr>
          <p:cNvPr id="38923" name="Picture 11" descr="sagacapq"/>
          <p:cNvPicPr>
            <a:picLocks noChangeAspect="1" noChangeArrowheads="1"/>
          </p:cNvPicPr>
          <p:nvPr/>
        </p:nvPicPr>
        <p:blipFill>
          <a:blip r:embed="rId6" cstate="print"/>
          <a:srcRect/>
          <a:stretch>
            <a:fillRect/>
          </a:stretch>
        </p:blipFill>
        <p:spPr bwMode="auto">
          <a:xfrm>
            <a:off x="7086600" y="152400"/>
            <a:ext cx="1676400" cy="1109663"/>
          </a:xfrm>
          <a:prstGeom prst="rect">
            <a:avLst/>
          </a:prstGeom>
          <a:noFill/>
          <a:ln w="9525">
            <a:noFill/>
            <a:miter lim="800000"/>
            <a:headEnd/>
            <a:tailEnd/>
          </a:ln>
        </p:spPr>
      </p:pic>
      <p:sp>
        <p:nvSpPr>
          <p:cNvPr id="38924" name="Text Box 12"/>
          <p:cNvSpPr txBox="1">
            <a:spLocks noChangeArrowheads="1"/>
          </p:cNvSpPr>
          <p:nvPr/>
        </p:nvSpPr>
        <p:spPr bwMode="auto">
          <a:xfrm>
            <a:off x="381000" y="177800"/>
            <a:ext cx="3878263" cy="523875"/>
          </a:xfrm>
          <a:prstGeom prst="rect">
            <a:avLst/>
          </a:prstGeom>
          <a:noFill/>
          <a:ln w="9525">
            <a:noFill/>
            <a:miter lim="800000"/>
            <a:headEnd/>
            <a:tailEnd/>
          </a:ln>
          <a:effectLst/>
        </p:spPr>
        <p:txBody>
          <a:bodyPr wrap="none">
            <a:spAutoFit/>
          </a:bodyPr>
          <a:lstStyle/>
          <a:p>
            <a:pPr>
              <a:defRPr/>
            </a:pPr>
            <a:r>
              <a:rPr lang="es-ES" dirty="0">
                <a:solidFill>
                  <a:srgbClr val="FF0000"/>
                </a:solidFill>
                <a:effectLst>
                  <a:outerShdw blurRad="38100" dist="38100" dir="2700000" algn="tl">
                    <a:srgbClr val="000000"/>
                  </a:outerShdw>
                </a:effectLst>
              </a:rPr>
              <a:t>VIÑETAS SATÍRICAS DE L´</a:t>
            </a:r>
            <a:r>
              <a:rPr lang="es-ES" sz="2800" dirty="0">
                <a:solidFill>
                  <a:srgbClr val="FF0000"/>
                </a:solidFill>
                <a:effectLst>
                  <a:outerShdw blurRad="38100" dist="38100" dir="2700000" algn="tl">
                    <a:srgbClr val="000000"/>
                  </a:outerShdw>
                </a:effectLst>
              </a:rPr>
              <a:t>ÉPOCA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8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38923"/>
                                        </p:tgtEl>
                                        <p:attrNameLst>
                                          <p:attrName>style.visibility</p:attrName>
                                        </p:attrNameLst>
                                      </p:cBhvr>
                                      <p:to>
                                        <p:strVal val="visible"/>
                                      </p:to>
                                    </p:set>
                                    <p:anim calcmode="lin" valueType="num">
                                      <p:cBhvr additive="base">
                                        <p:cTn id="11" dur="500" fill="hold"/>
                                        <p:tgtEl>
                                          <p:spTgt spid="38923"/>
                                        </p:tgtEl>
                                        <p:attrNameLst>
                                          <p:attrName>ppt_x</p:attrName>
                                        </p:attrNameLst>
                                      </p:cBhvr>
                                      <p:tavLst>
                                        <p:tav tm="0">
                                          <p:val>
                                            <p:strVal val="#ppt_x"/>
                                          </p:val>
                                        </p:tav>
                                        <p:tav tm="100000">
                                          <p:val>
                                            <p:strVal val="#ppt_x"/>
                                          </p:val>
                                        </p:tav>
                                      </p:tavLst>
                                    </p:anim>
                                    <p:anim calcmode="lin" valueType="num">
                                      <p:cBhvr additive="base">
                                        <p:cTn id="12" dur="500" fill="hold"/>
                                        <p:tgtEl>
                                          <p:spTgt spid="389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8918"/>
                                        </p:tgtEl>
                                        <p:attrNameLst>
                                          <p:attrName>style.visibility</p:attrName>
                                        </p:attrNameLst>
                                      </p:cBhvr>
                                      <p:to>
                                        <p:strVal val="visible"/>
                                      </p:to>
                                    </p:set>
                                    <p:anim calcmode="lin" valueType="num">
                                      <p:cBhvr additive="base">
                                        <p:cTn id="16" dur="500" fill="hold"/>
                                        <p:tgtEl>
                                          <p:spTgt spid="38918"/>
                                        </p:tgtEl>
                                        <p:attrNameLst>
                                          <p:attrName>ppt_x</p:attrName>
                                        </p:attrNameLst>
                                      </p:cBhvr>
                                      <p:tavLst>
                                        <p:tav tm="0">
                                          <p:val>
                                            <p:strVal val="0-#ppt_w/2"/>
                                          </p:val>
                                        </p:tav>
                                        <p:tav tm="100000">
                                          <p:val>
                                            <p:strVal val="#ppt_x"/>
                                          </p:val>
                                        </p:tav>
                                      </p:tavLst>
                                    </p:anim>
                                    <p:anim calcmode="lin" valueType="num">
                                      <p:cBhvr additive="base">
                                        <p:cTn id="17" dur="500" fill="hold"/>
                                        <p:tgtEl>
                                          <p:spTgt spid="389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38922"/>
                                        </p:tgtEl>
                                        <p:attrNameLst>
                                          <p:attrName>style.visibility</p:attrName>
                                        </p:attrNameLst>
                                      </p:cBhvr>
                                      <p:to>
                                        <p:strVal val="visible"/>
                                      </p:to>
                                    </p:set>
                                    <p:anim calcmode="lin" valueType="num">
                                      <p:cBhvr additive="base">
                                        <p:cTn id="21" dur="500" fill="hold"/>
                                        <p:tgtEl>
                                          <p:spTgt spid="38922"/>
                                        </p:tgtEl>
                                        <p:attrNameLst>
                                          <p:attrName>ppt_x</p:attrName>
                                        </p:attrNameLst>
                                      </p:cBhvr>
                                      <p:tavLst>
                                        <p:tav tm="0">
                                          <p:val>
                                            <p:strVal val="1+#ppt_w/2"/>
                                          </p:val>
                                        </p:tav>
                                        <p:tav tm="100000">
                                          <p:val>
                                            <p:strVal val="#ppt_x"/>
                                          </p:val>
                                        </p:tav>
                                      </p:tavLst>
                                    </p:anim>
                                    <p:anim calcmode="lin" valueType="num">
                                      <p:cBhvr additive="base">
                                        <p:cTn id="22" dur="500" fill="hold"/>
                                        <p:tgtEl>
                                          <p:spTgt spid="3892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38921"/>
                                        </p:tgtEl>
                                        <p:attrNameLst>
                                          <p:attrName>style.visibility</p:attrName>
                                        </p:attrNameLst>
                                      </p:cBhvr>
                                      <p:to>
                                        <p:strVal val="visible"/>
                                      </p:to>
                                    </p:set>
                                    <p:anim calcmode="lin" valueType="num">
                                      <p:cBhvr additive="base">
                                        <p:cTn id="26" dur="500" fill="hold"/>
                                        <p:tgtEl>
                                          <p:spTgt spid="38921"/>
                                        </p:tgtEl>
                                        <p:attrNameLst>
                                          <p:attrName>ppt_x</p:attrName>
                                        </p:attrNameLst>
                                      </p:cBhvr>
                                      <p:tavLst>
                                        <p:tav tm="0">
                                          <p:val>
                                            <p:strVal val="#ppt_x"/>
                                          </p:val>
                                        </p:tav>
                                        <p:tav tm="100000">
                                          <p:val>
                                            <p:strVal val="#ppt_x"/>
                                          </p:val>
                                        </p:tav>
                                      </p:tavLst>
                                    </p:anim>
                                    <p:anim calcmode="lin" valueType="num">
                                      <p:cBhvr additive="base">
                                        <p:cTn id="27"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9512" y="1916832"/>
            <a:ext cx="3486989" cy="468052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635896" y="1916833"/>
            <a:ext cx="5286375" cy="4608512"/>
          </a:xfrm>
          <a:prstGeom prst="rect">
            <a:avLst/>
          </a:prstGeom>
          <a:noFill/>
          <a:ln w="9525">
            <a:noFill/>
            <a:miter lim="800000"/>
            <a:headEnd/>
            <a:tailEnd/>
          </a:ln>
        </p:spPr>
      </p:pic>
      <p:sp>
        <p:nvSpPr>
          <p:cNvPr id="4" name="3 CuadroTexto"/>
          <p:cNvSpPr txBox="1"/>
          <p:nvPr/>
        </p:nvSpPr>
        <p:spPr>
          <a:xfrm>
            <a:off x="179512" y="908720"/>
            <a:ext cx="8712968" cy="923330"/>
          </a:xfrm>
          <a:prstGeom prst="rect">
            <a:avLst/>
          </a:prstGeom>
          <a:noFill/>
        </p:spPr>
        <p:txBody>
          <a:bodyPr wrap="square" rtlCol="0">
            <a:spAutoFit/>
          </a:bodyPr>
          <a:lstStyle/>
          <a:p>
            <a:pPr algn="just"/>
            <a:r>
              <a:rPr lang="ca-ES" b="1" dirty="0" smtClean="0"/>
              <a:t>Il·lustracions satíriques on es veuen </a:t>
            </a:r>
            <a:r>
              <a:rPr lang="ca-ES" b="1" dirty="0" err="1" smtClean="0"/>
              <a:t>Sagasta</a:t>
            </a:r>
            <a:r>
              <a:rPr lang="ca-ES" b="1" dirty="0" smtClean="0"/>
              <a:t> i </a:t>
            </a:r>
            <a:r>
              <a:rPr lang="ca-ES" b="1" dirty="0" err="1" smtClean="0"/>
              <a:t>Cánovas</a:t>
            </a:r>
            <a:r>
              <a:rPr lang="ca-ES" b="1" dirty="0" smtClean="0"/>
              <a:t>, servint-se d’un a l’altre depenent de les eleccions. Les publicacions de finals del segle XIX criticaven el falsejament de les eleccions </a:t>
            </a:r>
            <a:endParaRPr lang="ca-ES" b="1" dirty="0"/>
          </a:p>
        </p:txBody>
      </p:sp>
      <p:sp>
        <p:nvSpPr>
          <p:cNvPr id="5" name="Text Box 3"/>
          <p:cNvSpPr txBox="1">
            <a:spLocks noChangeArrowheads="1"/>
          </p:cNvSpPr>
          <p:nvPr/>
        </p:nvSpPr>
        <p:spPr bwMode="auto">
          <a:xfrm>
            <a:off x="467544" y="0"/>
            <a:ext cx="7272808" cy="92333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square">
            <a:spAutoFit/>
          </a:bodyPr>
          <a:lstStyle/>
          <a:p>
            <a:endParaRPr lang="ca-ES" sz="1800" b="0" dirty="0">
              <a:solidFill>
                <a:srgbClr val="66FFFF"/>
              </a:solidFill>
            </a:endParaRPr>
          </a:p>
          <a:p>
            <a:r>
              <a:rPr lang="ca-ES" sz="2800" dirty="0">
                <a:solidFill>
                  <a:srgbClr val="66FFFF"/>
                </a:solidFill>
              </a:rPr>
              <a:t>El frau </a:t>
            </a:r>
            <a:r>
              <a:rPr lang="ca-ES" sz="2800" dirty="0" smtClean="0">
                <a:solidFill>
                  <a:srgbClr val="66FFFF"/>
                </a:solidFill>
              </a:rPr>
              <a:t>electoral. </a:t>
            </a:r>
            <a:r>
              <a:rPr lang="ca-ES" sz="3600" b="1" dirty="0" smtClean="0">
                <a:solidFill>
                  <a:srgbClr val="FF0000"/>
                </a:solidFill>
                <a:effectLst>
                  <a:outerShdw blurRad="38100" dist="38100" dir="2700000" algn="tl">
                    <a:srgbClr val="000000">
                      <a:alpha val="43137"/>
                    </a:srgbClr>
                  </a:outerShdw>
                </a:effectLst>
              </a:rPr>
              <a:t>L’alternança de poder</a:t>
            </a:r>
            <a:endParaRPr lang="ca-ES" sz="36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1772816"/>
            <a:ext cx="8496944" cy="4842134"/>
          </a:xfrm>
          <a:prstGeom prst="rect">
            <a:avLst/>
          </a:prstGeom>
          <a:noFill/>
          <a:ln w="9525">
            <a:noFill/>
            <a:miter lim="800000"/>
            <a:headEnd/>
            <a:tailEnd/>
          </a:ln>
        </p:spPr>
      </p:pic>
      <p:sp>
        <p:nvSpPr>
          <p:cNvPr id="3" name="2 CuadroTexto"/>
          <p:cNvSpPr txBox="1"/>
          <p:nvPr/>
        </p:nvSpPr>
        <p:spPr>
          <a:xfrm>
            <a:off x="251520" y="908720"/>
            <a:ext cx="8712968" cy="830997"/>
          </a:xfrm>
          <a:prstGeom prst="rect">
            <a:avLst/>
          </a:prstGeom>
          <a:noFill/>
        </p:spPr>
        <p:txBody>
          <a:bodyPr wrap="square" rtlCol="0">
            <a:spAutoFit/>
          </a:bodyPr>
          <a:lstStyle/>
          <a:p>
            <a:pPr algn="just"/>
            <a:r>
              <a:rPr lang="ca-ES" sz="1600" b="1" dirty="0" smtClean="0"/>
              <a:t>Il·lustració satírica de la revista “la Flaca” (1869-1876), on es veu </a:t>
            </a:r>
            <a:r>
              <a:rPr lang="ca-ES" sz="1600" b="1" dirty="0" err="1" smtClean="0"/>
              <a:t>Sagasta</a:t>
            </a:r>
            <a:r>
              <a:rPr lang="ca-ES" sz="1600" b="1" dirty="0" smtClean="0"/>
              <a:t> portat per Cacics, i posteriorment difunts i el poble treballador, custodiat per la força dels militars i d’agitadors socials amb bastons</a:t>
            </a:r>
            <a:endParaRPr lang="ca-ES" sz="1600" b="1" dirty="0"/>
          </a:p>
        </p:txBody>
      </p:sp>
      <p:sp>
        <p:nvSpPr>
          <p:cNvPr id="4" name="Text Box 3"/>
          <p:cNvSpPr txBox="1">
            <a:spLocks noChangeArrowheads="1"/>
          </p:cNvSpPr>
          <p:nvPr/>
        </p:nvSpPr>
        <p:spPr bwMode="auto">
          <a:xfrm>
            <a:off x="0" y="0"/>
            <a:ext cx="5184576" cy="92333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square">
            <a:spAutoFit/>
          </a:bodyPr>
          <a:lstStyle/>
          <a:p>
            <a:endParaRPr lang="ca-ES" sz="1800" b="0" dirty="0">
              <a:solidFill>
                <a:srgbClr val="66FFFF"/>
              </a:solidFill>
            </a:endParaRPr>
          </a:p>
          <a:p>
            <a:r>
              <a:rPr lang="ca-ES" sz="2800" dirty="0">
                <a:solidFill>
                  <a:srgbClr val="66FFFF"/>
                </a:solidFill>
              </a:rPr>
              <a:t>El frau </a:t>
            </a:r>
            <a:r>
              <a:rPr lang="ca-ES" sz="2800" dirty="0" smtClean="0">
                <a:solidFill>
                  <a:srgbClr val="66FFFF"/>
                </a:solidFill>
              </a:rPr>
              <a:t>electoral. </a:t>
            </a:r>
            <a:r>
              <a:rPr lang="ca-ES" sz="3600" b="1" dirty="0" smtClean="0">
                <a:solidFill>
                  <a:srgbClr val="FF0000"/>
                </a:solidFill>
                <a:effectLst>
                  <a:outerShdw blurRad="38100" dist="38100" dir="2700000" algn="tl">
                    <a:srgbClr val="000000">
                      <a:alpha val="43137"/>
                    </a:srgbClr>
                  </a:outerShdw>
                </a:effectLst>
              </a:rPr>
              <a:t>El </a:t>
            </a:r>
            <a:r>
              <a:rPr lang="ca-ES" sz="3600" b="1" dirty="0" err="1" smtClean="0">
                <a:solidFill>
                  <a:srgbClr val="FF0000"/>
                </a:solidFill>
                <a:effectLst>
                  <a:outerShdw blurRad="38100" dist="38100" dir="2700000" algn="tl">
                    <a:srgbClr val="000000">
                      <a:alpha val="43137"/>
                    </a:srgbClr>
                  </a:outerShdw>
                </a:effectLst>
              </a:rPr>
              <a:t>Caciquime</a:t>
            </a:r>
            <a:endParaRPr lang="ca-ES" sz="3600" b="1" dirty="0">
              <a:solidFill>
                <a:srgbClr val="FF0000"/>
              </a:solidFill>
              <a:effectLst>
                <a:outerShdw blurRad="38100" dist="38100" dir="2700000" algn="tl">
                  <a:srgbClr val="000000">
                    <a:alpha val="43137"/>
                  </a:srgbClr>
                </a:outerShdw>
              </a:effectLst>
            </a:endParaRPr>
          </a:p>
        </p:txBody>
      </p:sp>
      <p:sp>
        <p:nvSpPr>
          <p:cNvPr id="5" name="Text Box 35"/>
          <p:cNvSpPr txBox="1">
            <a:spLocks noChangeArrowheads="1"/>
          </p:cNvSpPr>
          <p:nvPr/>
        </p:nvSpPr>
        <p:spPr bwMode="auto">
          <a:xfrm>
            <a:off x="5220072" y="0"/>
            <a:ext cx="3923928" cy="830997"/>
          </a:xfrm>
          <a:prstGeom prst="rect">
            <a:avLst/>
          </a:prstGeom>
          <a:solidFill>
            <a:srgbClr val="FFFFFF"/>
          </a:solidFill>
          <a:ln w="9525">
            <a:noFill/>
            <a:miter lim="800000"/>
            <a:headEnd/>
            <a:tailEnd/>
          </a:ln>
          <a:effectLst>
            <a:outerShdw blurRad="63500" dist="71842" dir="2700000" algn="ctr" rotWithShape="0">
              <a:schemeClr val="tx2">
                <a:alpha val="50000"/>
              </a:schemeClr>
            </a:outerShdw>
          </a:effectLst>
        </p:spPr>
        <p:txBody>
          <a:bodyPr wrap="square">
            <a:spAutoFit/>
          </a:bodyPr>
          <a:lstStyle/>
          <a:p>
            <a:pPr algn="just">
              <a:defRPr/>
            </a:pPr>
            <a:r>
              <a:rPr lang="ca-ES" sz="1600" dirty="0" smtClean="0"/>
              <a:t>Pràctiques coercitives sobre l’electorat, en zones rurals, valent-se en la violència i en la influència econòmica i social als pobles.</a:t>
            </a:r>
            <a:endParaRPr lang="ca-E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973138" y="3141663"/>
            <a:ext cx="184150" cy="457200"/>
          </a:xfrm>
          <a:prstGeom prst="rect">
            <a:avLst/>
          </a:prstGeom>
          <a:noFill/>
          <a:ln w="9525">
            <a:noFill/>
            <a:round/>
            <a:headEnd/>
            <a:tailEnd/>
          </a:ln>
        </p:spPr>
        <p:txBody>
          <a:bodyPr wrap="none" anchor="ctr"/>
          <a:lstStyle/>
          <a:p>
            <a:endParaRPr lang="ca-ES"/>
          </a:p>
        </p:txBody>
      </p:sp>
      <p:sp>
        <p:nvSpPr>
          <p:cNvPr id="2" name="Text Box 2"/>
          <p:cNvSpPr txBox="1">
            <a:spLocks noChangeArrowheads="1"/>
          </p:cNvSpPr>
          <p:nvPr/>
        </p:nvSpPr>
        <p:spPr bwMode="auto">
          <a:xfrm>
            <a:off x="600075" y="304800"/>
            <a:ext cx="7699585" cy="525401"/>
          </a:xfrm>
          <a:prstGeom prst="rect">
            <a:avLst/>
          </a:prstGeom>
          <a:noFill/>
          <a:ln w="9525">
            <a:noFill/>
            <a:round/>
            <a:headEnd/>
            <a:tailEnd/>
          </a:ln>
        </p:spPr>
        <p:txBody>
          <a:bodyPr wrap="none" lIns="90000" tIns="46800" rIns="90000" bIns="46800">
            <a:spAutoFit/>
          </a:bodyPr>
          <a:lstStyle/>
          <a:p>
            <a:pPr>
              <a:buClr>
                <a:srgbClr val="FFFF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C00000"/>
                </a:solidFill>
              </a:rPr>
              <a:t>¿</a:t>
            </a:r>
            <a:r>
              <a:rPr lang="en-GB" sz="2800" b="1" dirty="0" err="1">
                <a:solidFill>
                  <a:srgbClr val="C00000"/>
                </a:solidFill>
              </a:rPr>
              <a:t>Por</a:t>
            </a:r>
            <a:r>
              <a:rPr lang="en-GB" sz="2800" b="1" dirty="0">
                <a:solidFill>
                  <a:srgbClr val="C00000"/>
                </a:solidFill>
              </a:rPr>
              <a:t> </a:t>
            </a:r>
            <a:r>
              <a:rPr lang="en-GB" sz="2800" b="1" dirty="0" err="1">
                <a:solidFill>
                  <a:srgbClr val="C00000"/>
                </a:solidFill>
              </a:rPr>
              <a:t>qué</a:t>
            </a:r>
            <a:r>
              <a:rPr lang="en-GB" sz="2800" b="1" dirty="0">
                <a:solidFill>
                  <a:srgbClr val="C00000"/>
                </a:solidFill>
              </a:rPr>
              <a:t> </a:t>
            </a:r>
            <a:r>
              <a:rPr lang="en-GB" sz="2800" b="1" dirty="0" err="1">
                <a:solidFill>
                  <a:srgbClr val="C00000"/>
                </a:solidFill>
              </a:rPr>
              <a:t>han</a:t>
            </a:r>
            <a:r>
              <a:rPr lang="en-GB" sz="2800" b="1" dirty="0">
                <a:solidFill>
                  <a:srgbClr val="C00000"/>
                </a:solidFill>
              </a:rPr>
              <a:t> </a:t>
            </a:r>
            <a:r>
              <a:rPr lang="en-GB" sz="2800" b="1" dirty="0" err="1">
                <a:solidFill>
                  <a:srgbClr val="C00000"/>
                </a:solidFill>
              </a:rPr>
              <a:t>destacado</a:t>
            </a:r>
            <a:r>
              <a:rPr lang="en-GB" sz="2800" b="1" dirty="0">
                <a:solidFill>
                  <a:srgbClr val="C00000"/>
                </a:solidFill>
              </a:rPr>
              <a:t> los </a:t>
            </a:r>
            <a:r>
              <a:rPr lang="en-GB" sz="2800" b="1" dirty="0" err="1">
                <a:solidFill>
                  <a:srgbClr val="C00000"/>
                </a:solidFill>
              </a:rPr>
              <a:t>siguientes</a:t>
            </a:r>
            <a:r>
              <a:rPr lang="en-GB" sz="2800" b="1" dirty="0">
                <a:solidFill>
                  <a:srgbClr val="C00000"/>
                </a:solidFill>
              </a:rPr>
              <a:t> </a:t>
            </a:r>
            <a:r>
              <a:rPr lang="en-GB" sz="2800" b="1" dirty="0" err="1">
                <a:solidFill>
                  <a:srgbClr val="C00000"/>
                </a:solidFill>
              </a:rPr>
              <a:t>personajes</a:t>
            </a:r>
            <a:r>
              <a:rPr lang="en-GB" sz="2800" b="1" dirty="0">
                <a:solidFill>
                  <a:srgbClr val="C00000"/>
                </a:solidFill>
              </a:rPr>
              <a:t>?</a:t>
            </a:r>
          </a:p>
        </p:txBody>
      </p:sp>
      <p:pic>
        <p:nvPicPr>
          <p:cNvPr id="20483" name="Picture 3"/>
          <p:cNvPicPr>
            <a:picLocks noChangeAspect="1" noChangeArrowheads="1"/>
          </p:cNvPicPr>
          <p:nvPr/>
        </p:nvPicPr>
        <p:blipFill>
          <a:blip r:embed="rId3" cstate="print"/>
          <a:srcRect/>
          <a:stretch>
            <a:fillRect/>
          </a:stretch>
        </p:blipFill>
        <p:spPr bwMode="auto">
          <a:xfrm>
            <a:off x="3736975" y="4114800"/>
            <a:ext cx="1444625" cy="1905000"/>
          </a:xfrm>
          <a:prstGeom prst="rect">
            <a:avLst/>
          </a:prstGeom>
          <a:noFill/>
          <a:ln w="9525">
            <a:noFill/>
            <a:round/>
            <a:headEnd/>
            <a:tailEnd/>
          </a:ln>
        </p:spPr>
      </p:pic>
      <p:pic>
        <p:nvPicPr>
          <p:cNvPr id="20484" name="Picture 4"/>
          <p:cNvPicPr>
            <a:picLocks noChangeAspect="1" noChangeArrowheads="1"/>
          </p:cNvPicPr>
          <p:nvPr/>
        </p:nvPicPr>
        <p:blipFill>
          <a:blip r:embed="rId4" cstate="print"/>
          <a:srcRect/>
          <a:stretch>
            <a:fillRect/>
          </a:stretch>
        </p:blipFill>
        <p:spPr bwMode="auto">
          <a:xfrm>
            <a:off x="304800" y="1600200"/>
            <a:ext cx="3022600" cy="4267200"/>
          </a:xfrm>
          <a:prstGeom prst="rect">
            <a:avLst/>
          </a:prstGeom>
          <a:noFill/>
          <a:ln w="9525">
            <a:noFill/>
            <a:round/>
            <a:headEnd/>
            <a:tailEnd/>
          </a:ln>
        </p:spPr>
      </p:pic>
      <p:pic>
        <p:nvPicPr>
          <p:cNvPr id="20485" name="Picture 5"/>
          <p:cNvPicPr>
            <a:picLocks noChangeAspect="1" noChangeArrowheads="1"/>
          </p:cNvPicPr>
          <p:nvPr/>
        </p:nvPicPr>
        <p:blipFill>
          <a:blip r:embed="rId5" cstate="print"/>
          <a:srcRect/>
          <a:stretch>
            <a:fillRect/>
          </a:stretch>
        </p:blipFill>
        <p:spPr bwMode="auto">
          <a:xfrm>
            <a:off x="6096000" y="1600200"/>
            <a:ext cx="2511425" cy="4191000"/>
          </a:xfrm>
          <a:prstGeom prst="rect">
            <a:avLst/>
          </a:prstGeom>
          <a:noFill/>
          <a:ln w="9525">
            <a:noFill/>
            <a:round/>
            <a:headEnd/>
            <a:tailEnd/>
          </a:ln>
        </p:spPr>
      </p:pic>
      <p:pic>
        <p:nvPicPr>
          <p:cNvPr id="20486" name="Picture 6"/>
          <p:cNvPicPr>
            <a:picLocks noChangeAspect="1" noChangeArrowheads="1"/>
          </p:cNvPicPr>
          <p:nvPr/>
        </p:nvPicPr>
        <p:blipFill>
          <a:blip r:embed="rId6" cstate="print"/>
          <a:srcRect/>
          <a:stretch>
            <a:fillRect/>
          </a:stretch>
        </p:blipFill>
        <p:spPr bwMode="auto">
          <a:xfrm>
            <a:off x="3733800" y="1752600"/>
            <a:ext cx="1484313" cy="1828800"/>
          </a:xfrm>
          <a:prstGeom prst="rect">
            <a:avLst/>
          </a:prstGeom>
          <a:noFill/>
          <a:ln w="9525">
            <a:noFill/>
            <a:round/>
            <a:headEnd/>
            <a:tailEnd/>
          </a:ln>
        </p:spPr>
      </p:pic>
      <p:pic>
        <p:nvPicPr>
          <p:cNvPr id="20487" name="Picture 7"/>
          <p:cNvPicPr>
            <a:picLocks noChangeAspect="1" noChangeArrowheads="1"/>
          </p:cNvPicPr>
          <p:nvPr/>
        </p:nvPicPr>
        <p:blipFill>
          <a:blip r:embed="rId7" cstate="print"/>
          <a:srcRect/>
          <a:stretch>
            <a:fillRect/>
          </a:stretch>
        </p:blipFill>
        <p:spPr bwMode="auto">
          <a:xfrm>
            <a:off x="4133850" y="800100"/>
            <a:ext cx="571500" cy="571500"/>
          </a:xfrm>
          <a:prstGeom prst="rect">
            <a:avLst/>
          </a:prstGeom>
          <a:noFill/>
          <a:ln w="9525">
            <a:noFill/>
            <a:round/>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fill="hold" nodeType="afterEffect">
                                  <p:stCondLst>
                                    <p:cond delay="0"/>
                                  </p:stCondLst>
                                  <p:childTnLst>
                                    <p:set>
                                      <p:cBhvr>
                                        <p:cTn id="9" dur="1" fill="hold">
                                          <p:stCondLst>
                                            <p:cond delay="0"/>
                                          </p:stCondLst>
                                        </p:cTn>
                                        <p:tgtEl>
                                          <p:spTgt spid="20483"/>
                                        </p:tgtEl>
                                        <p:attrNameLst>
                                          <p:attrName>style.visibility</p:attrName>
                                        </p:attrNameLst>
                                      </p:cBhvr>
                                      <p:to>
                                        <p:strVal val="visible"/>
                                      </p:to>
                                    </p:set>
                                  </p:childTnLst>
                                </p:cTn>
                              </p:par>
                            </p:childTnLst>
                          </p:cTn>
                        </p:par>
                        <p:par>
                          <p:cTn id="10" fill="hold">
                            <p:stCondLst>
                              <p:cond delay="0"/>
                            </p:stCondLst>
                            <p:childTnLst>
                              <p:par>
                                <p:cTn id="11" presetID="1" presetClass="entr" fill="hold" nodeType="after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childTnLst>
                          </p:cTn>
                        </p:par>
                        <p:par>
                          <p:cTn id="13" fill="hold">
                            <p:stCondLst>
                              <p:cond delay="0"/>
                            </p:stCondLst>
                            <p:childTnLst>
                              <p:par>
                                <p:cTn id="14" presetID="1" presetClass="entr" fill="hold" nodeType="afterEffect">
                                  <p:stCondLst>
                                    <p:cond delay="0"/>
                                  </p:stCondLst>
                                  <p:childTnLst>
                                    <p:set>
                                      <p:cBhvr>
                                        <p:cTn id="15" dur="1" fill="hold">
                                          <p:stCondLst>
                                            <p:cond delay="0"/>
                                          </p:stCondLst>
                                        </p:cTn>
                                        <p:tgtEl>
                                          <p:spTgt spid="20486"/>
                                        </p:tgtEl>
                                        <p:attrNameLst>
                                          <p:attrName>style.visibility</p:attrName>
                                        </p:attrNameLst>
                                      </p:cBhvr>
                                      <p:to>
                                        <p:strVal val="visible"/>
                                      </p:to>
                                    </p:set>
                                  </p:childTnLst>
                                </p:cTn>
                              </p:par>
                            </p:childTnLst>
                          </p:cTn>
                        </p:par>
                        <p:par>
                          <p:cTn id="16" fill="hold">
                            <p:stCondLst>
                              <p:cond delay="0"/>
                            </p:stCondLst>
                            <p:childTnLst>
                              <p:par>
                                <p:cTn id="17" presetID="1" presetClass="entr" fill="hold" nodeType="afterEffect">
                                  <p:stCondLst>
                                    <p:cond delay="0"/>
                                  </p:stCondLst>
                                  <p:childTnLst>
                                    <p:set>
                                      <p:cBhvr>
                                        <p:cTn id="18" dur="1" fill="hold">
                                          <p:stCondLst>
                                            <p:cond delay="0"/>
                                          </p:stCondLst>
                                        </p:cTn>
                                        <p:tgtEl>
                                          <p:spTgt spid="20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fill="hold" nodeType="clickEffect">
                                  <p:stCondLst>
                                    <p:cond delay="0"/>
                                  </p:stCondLst>
                                  <p:childTnLst>
                                    <p:set>
                                      <p:cBhvr>
                                        <p:cTn id="22" dur="1000"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1700808"/>
            <a:ext cx="8424863" cy="4308872"/>
          </a:xfrm>
          <a:prstGeom prst="rect">
            <a:avLst/>
          </a:prstGeom>
          <a:solidFill>
            <a:schemeClr val="bg1"/>
          </a:solidFill>
          <a:ln w="9525">
            <a:noFill/>
            <a:miter lim="800000"/>
            <a:headEnd/>
            <a:tailEnd/>
          </a:ln>
          <a:effectLst/>
        </p:spPr>
        <p:txBody>
          <a:bodyPr>
            <a:spAutoFit/>
          </a:bodyPr>
          <a:lstStyle/>
          <a:p>
            <a:pPr algn="just"/>
            <a:r>
              <a:rPr lang="ca-ES" dirty="0" smtClean="0">
                <a:solidFill>
                  <a:schemeClr val="accent3">
                    <a:lumMod val="50000"/>
                  </a:schemeClr>
                </a:solidFill>
              </a:rPr>
              <a:t>“Per </a:t>
            </a:r>
            <a:r>
              <a:rPr lang="ca-ES" dirty="0">
                <a:solidFill>
                  <a:schemeClr val="accent3">
                    <a:lumMod val="50000"/>
                  </a:schemeClr>
                </a:solidFill>
              </a:rPr>
              <a:t>tal de fer les </a:t>
            </a:r>
            <a:r>
              <a:rPr lang="ca-ES" b="1" dirty="0">
                <a:solidFill>
                  <a:schemeClr val="accent3">
                    <a:lumMod val="50000"/>
                  </a:schemeClr>
                </a:solidFill>
              </a:rPr>
              <a:t>llistes d’electors</a:t>
            </a:r>
            <a:r>
              <a:rPr lang="ca-ES" dirty="0">
                <a:solidFill>
                  <a:schemeClr val="accent3">
                    <a:lumMod val="50000"/>
                  </a:schemeClr>
                </a:solidFill>
              </a:rPr>
              <a:t>, s’hi posen alguns noms vertaders, perduts entre la multitud d’imaginaris, i sobretot de </a:t>
            </a:r>
            <a:r>
              <a:rPr lang="ca-ES" b="1" dirty="0">
                <a:solidFill>
                  <a:schemeClr val="accent3">
                    <a:lumMod val="50000"/>
                  </a:schemeClr>
                </a:solidFill>
              </a:rPr>
              <a:t>difunts</a:t>
            </a:r>
            <a:r>
              <a:rPr lang="ca-ES" dirty="0">
                <a:solidFill>
                  <a:schemeClr val="accent3">
                    <a:lumMod val="50000"/>
                  </a:schemeClr>
                </a:solidFill>
              </a:rPr>
              <a:t>. La representació d’aquests darrers es dóna sempre a agents </a:t>
            </a:r>
            <a:r>
              <a:rPr lang="ca-ES" b="1" dirty="0">
                <a:solidFill>
                  <a:schemeClr val="accent3">
                    <a:lumMod val="50000"/>
                  </a:schemeClr>
                </a:solidFill>
              </a:rPr>
              <a:t>disfressats</a:t>
            </a:r>
            <a:r>
              <a:rPr lang="ca-ES" dirty="0">
                <a:solidFill>
                  <a:schemeClr val="accent3">
                    <a:lumMod val="50000"/>
                  </a:schemeClr>
                </a:solidFill>
              </a:rPr>
              <a:t> de paisà per anar a votar. L’autor d’aquestes línies ha vist unes quantes vegades que el seu pare, traspassat de feia ja alguns anys, anava a dipositar el seu vot a l’urna sota la figura d’un escombriaire de la ciutat o d’un policia vestit amb un conjunt prestat.</a:t>
            </a:r>
          </a:p>
          <a:p>
            <a:pPr algn="just"/>
            <a:r>
              <a:rPr lang="ca-ES" dirty="0">
                <a:solidFill>
                  <a:schemeClr val="accent3">
                    <a:lumMod val="50000"/>
                  </a:schemeClr>
                </a:solidFill>
              </a:rPr>
              <a:t>El sistema d’eleccions per mitjà de la </a:t>
            </a:r>
            <a:r>
              <a:rPr lang="ca-ES" b="1" dirty="0">
                <a:solidFill>
                  <a:schemeClr val="accent3">
                    <a:lumMod val="50000"/>
                  </a:schemeClr>
                </a:solidFill>
              </a:rPr>
              <a:t>resurrecció dels morts </a:t>
            </a:r>
            <a:r>
              <a:rPr lang="ca-ES" dirty="0">
                <a:solidFill>
                  <a:schemeClr val="accent3">
                    <a:lumMod val="50000"/>
                  </a:schemeClr>
                </a:solidFill>
              </a:rPr>
              <a:t>i els agents de </a:t>
            </a:r>
            <a:r>
              <a:rPr lang="ca-ES" b="1" dirty="0">
                <a:solidFill>
                  <a:schemeClr val="accent3">
                    <a:lumMod val="50000"/>
                  </a:schemeClr>
                </a:solidFill>
              </a:rPr>
              <a:t>policia disfressats d’electors,</a:t>
            </a:r>
            <a:r>
              <a:rPr lang="ca-ES" dirty="0">
                <a:solidFill>
                  <a:schemeClr val="accent3">
                    <a:lumMod val="50000"/>
                  </a:schemeClr>
                </a:solidFill>
              </a:rPr>
              <a:t> no és, però, el pitjor dels medis emprats per </a:t>
            </a:r>
            <a:r>
              <a:rPr lang="ca-ES" b="1" dirty="0">
                <a:solidFill>
                  <a:schemeClr val="accent3">
                    <a:lumMod val="50000"/>
                  </a:schemeClr>
                </a:solidFill>
              </a:rPr>
              <a:t>falsejar el sufragi </a:t>
            </a:r>
            <a:r>
              <a:rPr lang="ca-ES" dirty="0">
                <a:solidFill>
                  <a:schemeClr val="accent3">
                    <a:lumMod val="50000"/>
                  </a:schemeClr>
                </a:solidFill>
              </a:rPr>
              <a:t>... Afanyem-nos a dir que normalment no s’aturen en aquestes aparences de respecte humà, i el que fan és purament i senzillament augmentar el nombre de vots emesos fins a tenir </a:t>
            </a:r>
            <a:r>
              <a:rPr lang="ca-ES" b="1" dirty="0">
                <a:solidFill>
                  <a:schemeClr val="accent3">
                    <a:lumMod val="50000"/>
                  </a:schemeClr>
                </a:solidFill>
              </a:rPr>
              <a:t>assegurada l’elecció del candidat addicte</a:t>
            </a:r>
            <a:r>
              <a:rPr lang="ca-ES" dirty="0">
                <a:solidFill>
                  <a:schemeClr val="accent3">
                    <a:lumMod val="50000"/>
                  </a:schemeClr>
                </a:solidFill>
              </a:rPr>
              <a:t>.</a:t>
            </a:r>
          </a:p>
          <a:p>
            <a:pPr algn="just"/>
            <a:r>
              <a:rPr lang="ca-ES" dirty="0">
                <a:solidFill>
                  <a:schemeClr val="accent3">
                    <a:lumMod val="50000"/>
                  </a:schemeClr>
                </a:solidFill>
              </a:rPr>
              <a:t>(...) Llistes electorals, urnes, escrutini, tot és falsejat pels nostres polítics sota la immediata direcció del </a:t>
            </a:r>
            <a:r>
              <a:rPr lang="ca-ES" b="1" dirty="0">
                <a:solidFill>
                  <a:schemeClr val="accent3">
                    <a:lumMod val="50000"/>
                  </a:schemeClr>
                </a:solidFill>
              </a:rPr>
              <a:t>governador civil </a:t>
            </a:r>
            <a:r>
              <a:rPr lang="ca-ES" dirty="0">
                <a:solidFill>
                  <a:schemeClr val="accent3">
                    <a:lumMod val="50000"/>
                  </a:schemeClr>
                </a:solidFill>
              </a:rPr>
              <a:t>de cada província.</a:t>
            </a:r>
          </a:p>
          <a:p>
            <a:pPr algn="just"/>
            <a:r>
              <a:rPr lang="ca-ES" dirty="0">
                <a:solidFill>
                  <a:schemeClr val="accent3">
                    <a:lumMod val="50000"/>
                  </a:schemeClr>
                </a:solidFill>
              </a:rPr>
              <a:t>(...) </a:t>
            </a:r>
            <a:r>
              <a:rPr lang="ca-ES" sz="2000" b="1" dirty="0">
                <a:solidFill>
                  <a:srgbClr val="C00000"/>
                </a:solidFill>
              </a:rPr>
              <a:t>és possible l’existència del règim parlamentari o senzillament la del sistema representatiu amb aquestes bases?”</a:t>
            </a:r>
            <a:endParaRPr lang="ca-ES" b="1" dirty="0">
              <a:solidFill>
                <a:srgbClr val="C00000"/>
              </a:solidFill>
            </a:endParaRPr>
          </a:p>
        </p:txBody>
      </p:sp>
      <p:sp>
        <p:nvSpPr>
          <p:cNvPr id="12291" name="Text Box 3"/>
          <p:cNvSpPr txBox="1">
            <a:spLocks noChangeArrowheads="1"/>
          </p:cNvSpPr>
          <p:nvPr/>
        </p:nvSpPr>
        <p:spPr bwMode="auto">
          <a:xfrm>
            <a:off x="251520" y="0"/>
            <a:ext cx="4968552" cy="92333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square">
            <a:spAutoFit/>
          </a:bodyPr>
          <a:lstStyle/>
          <a:p>
            <a:endParaRPr lang="ca-ES" sz="1800" b="0" dirty="0">
              <a:solidFill>
                <a:srgbClr val="66FFFF"/>
              </a:solidFill>
            </a:endParaRPr>
          </a:p>
          <a:p>
            <a:r>
              <a:rPr lang="ca-ES" sz="2800" dirty="0">
                <a:solidFill>
                  <a:srgbClr val="66FFFF"/>
                </a:solidFill>
              </a:rPr>
              <a:t>El frau </a:t>
            </a:r>
            <a:r>
              <a:rPr lang="ca-ES" sz="2800" dirty="0" smtClean="0">
                <a:solidFill>
                  <a:srgbClr val="66FFFF"/>
                </a:solidFill>
              </a:rPr>
              <a:t>electoral. </a:t>
            </a:r>
            <a:r>
              <a:rPr lang="ca-ES" sz="3600" b="1" dirty="0" smtClean="0">
                <a:solidFill>
                  <a:srgbClr val="FF0000"/>
                </a:solidFill>
                <a:effectLst>
                  <a:outerShdw blurRad="38100" dist="38100" dir="2700000" algn="tl">
                    <a:srgbClr val="000000">
                      <a:alpha val="43137"/>
                    </a:srgbClr>
                  </a:outerShdw>
                </a:effectLst>
              </a:rPr>
              <a:t>Corrupció</a:t>
            </a:r>
            <a:endParaRPr lang="ca-ES" sz="3600" b="1" dirty="0">
              <a:solidFill>
                <a:srgbClr val="FF0000"/>
              </a:solidFill>
              <a:effectLst>
                <a:outerShdw blurRad="38100" dist="38100" dir="2700000" algn="tl">
                  <a:srgbClr val="000000">
                    <a:alpha val="43137"/>
                  </a:srgbClr>
                </a:outerShdw>
              </a:effectLst>
            </a:endParaRPr>
          </a:p>
        </p:txBody>
      </p:sp>
      <p:sp>
        <p:nvSpPr>
          <p:cNvPr id="12292" name="Text Box 4"/>
          <p:cNvSpPr txBox="1">
            <a:spLocks noChangeArrowheads="1"/>
          </p:cNvSpPr>
          <p:nvPr/>
        </p:nvSpPr>
        <p:spPr bwMode="auto">
          <a:xfrm>
            <a:off x="4644008" y="6093296"/>
            <a:ext cx="4044505" cy="369332"/>
          </a:xfrm>
          <a:prstGeom prst="rect">
            <a:avLst/>
          </a:prstGeom>
          <a:solidFill>
            <a:srgbClr val="FFFF99"/>
          </a:solidFill>
          <a:ln w="9525">
            <a:noFill/>
            <a:miter lim="800000"/>
            <a:headEnd/>
            <a:tailEnd/>
          </a:ln>
          <a:effectLst>
            <a:outerShdw dist="35921" dir="2700000" algn="ctr" rotWithShape="0">
              <a:schemeClr val="bg2"/>
            </a:outerShdw>
          </a:effectLst>
        </p:spPr>
        <p:txBody>
          <a:bodyPr wrap="none">
            <a:spAutoFit/>
          </a:bodyPr>
          <a:lstStyle/>
          <a:p>
            <a:r>
              <a:rPr lang="ca-ES" b="1" dirty="0">
                <a:solidFill>
                  <a:srgbClr val="C00000"/>
                </a:solidFill>
              </a:rPr>
              <a:t>Valentí Almirall, </a:t>
            </a:r>
            <a:r>
              <a:rPr lang="ca-ES" b="1" i="1" dirty="0" smtClean="0">
                <a:solidFill>
                  <a:srgbClr val="C00000"/>
                </a:solidFill>
              </a:rPr>
              <a:t>España tal </a:t>
            </a:r>
            <a:r>
              <a:rPr lang="ca-ES" b="1" i="1" dirty="0" err="1" smtClean="0">
                <a:solidFill>
                  <a:srgbClr val="C00000"/>
                </a:solidFill>
              </a:rPr>
              <a:t>cual</a:t>
            </a:r>
            <a:r>
              <a:rPr lang="ca-ES" b="1" i="1" dirty="0" smtClean="0">
                <a:solidFill>
                  <a:srgbClr val="C00000"/>
                </a:solidFill>
              </a:rPr>
              <a:t> es</a:t>
            </a:r>
            <a:r>
              <a:rPr lang="ca-ES" b="1" dirty="0" smtClean="0">
                <a:solidFill>
                  <a:srgbClr val="C00000"/>
                </a:solidFill>
              </a:rPr>
              <a:t>. 1886</a:t>
            </a:r>
            <a:endParaRPr lang="ca-ES" b="1" dirty="0">
              <a:solidFill>
                <a:srgbClr val="C00000"/>
              </a:solidFill>
            </a:endParaRPr>
          </a:p>
        </p:txBody>
      </p:sp>
      <p:sp>
        <p:nvSpPr>
          <p:cNvPr id="6" name="5 CuadroTexto"/>
          <p:cNvSpPr txBox="1"/>
          <p:nvPr/>
        </p:nvSpPr>
        <p:spPr>
          <a:xfrm>
            <a:off x="395536" y="980728"/>
            <a:ext cx="8424936" cy="646331"/>
          </a:xfrm>
          <a:prstGeom prst="rect">
            <a:avLst/>
          </a:prstGeom>
          <a:solidFill>
            <a:srgbClr val="FFFF99"/>
          </a:solidFill>
        </p:spPr>
        <p:txBody>
          <a:bodyPr wrap="square" rtlCol="0">
            <a:spAutoFit/>
          </a:bodyPr>
          <a:lstStyle/>
          <a:p>
            <a:pPr>
              <a:buFont typeface="Arial" pitchFamily="34" charset="0"/>
              <a:buChar char="•"/>
            </a:pPr>
            <a:r>
              <a:rPr lang="ca-ES" dirty="0" smtClean="0"/>
              <a:t> Troba les frases del text on es vegi clarament el </a:t>
            </a:r>
            <a:r>
              <a:rPr lang="ca-ES" dirty="0" smtClean="0">
                <a:effectLst>
                  <a:outerShdw blurRad="38100" dist="38100" dir="2700000" algn="tl">
                    <a:srgbClr val="000000">
                      <a:alpha val="43137"/>
                    </a:srgbClr>
                  </a:outerShdw>
                </a:effectLst>
              </a:rPr>
              <a:t>frau electoral  corrupte </a:t>
            </a:r>
            <a:r>
              <a:rPr lang="ca-ES" dirty="0" smtClean="0"/>
              <a:t>que es feia al sistema </a:t>
            </a:r>
            <a:r>
              <a:rPr lang="ca-ES" dirty="0" err="1" smtClean="0"/>
              <a:t>canovista</a:t>
            </a:r>
            <a:r>
              <a:rPr lang="ca-ES" dirty="0" smtClean="0"/>
              <a:t>.</a:t>
            </a:r>
            <a:endParaRPr lang="ca-E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0" y="0"/>
            <a:ext cx="9144000" cy="4572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6200000" scaled="1"/>
            <a:tileRect/>
          </a:gradFill>
          <a:ln w="9525">
            <a:noFill/>
            <a:miter lim="800000"/>
            <a:headEnd/>
            <a:tailEnd/>
          </a:ln>
          <a:effectLst>
            <a:outerShdw blurRad="63500" dist="38099" dir="2700000" algn="ctr" rotWithShape="0">
              <a:schemeClr val="bg2">
                <a:alpha val="74998"/>
              </a:schemeClr>
            </a:outerShdw>
          </a:effectLst>
        </p:spPr>
        <p:txBody>
          <a:bodyPr>
            <a:spAutoFit/>
          </a:bodyPr>
          <a:lstStyle/>
          <a:p>
            <a:pPr>
              <a:defRPr/>
            </a:pPr>
            <a:r>
              <a:rPr lang="ca-ES" sz="2400" b="1" dirty="0">
                <a:effectLst>
                  <a:outerShdw blurRad="50800" dist="38100" dir="2700000" algn="tl" rotWithShape="0">
                    <a:prstClr val="black">
                      <a:alpha val="40000"/>
                    </a:prstClr>
                  </a:outerShdw>
                </a:effectLst>
              </a:rPr>
              <a:t>1. </a:t>
            </a:r>
            <a:r>
              <a:rPr lang="ca-ES" sz="2400" b="1" dirty="0" smtClean="0">
                <a:effectLst>
                  <a:outerShdw blurRad="50800" dist="38100" dir="2700000" algn="tl" rotWithShape="0">
                    <a:prstClr val="black">
                      <a:alpha val="40000"/>
                    </a:prstClr>
                  </a:outerShdw>
                </a:effectLst>
              </a:rPr>
              <a:t>CRONOLOGIA DE LES DIFERENTS ETAPES.</a:t>
            </a:r>
            <a:endParaRPr lang="ca-ES" sz="2400" b="1" dirty="0">
              <a:effectLst>
                <a:outerShdw blurRad="50800" dist="38100" dir="2700000" algn="tl" rotWithShape="0">
                  <a:prstClr val="black">
                    <a:alpha val="40000"/>
                  </a:prstClr>
                </a:outerShdw>
              </a:effectLst>
            </a:endParaRPr>
          </a:p>
        </p:txBody>
      </p:sp>
      <p:sp>
        <p:nvSpPr>
          <p:cNvPr id="9" name="Rectangle 111"/>
          <p:cNvSpPr>
            <a:spLocks noChangeArrowheads="1"/>
          </p:cNvSpPr>
          <p:nvPr/>
        </p:nvSpPr>
        <p:spPr bwMode="auto">
          <a:xfrm>
            <a:off x="179512" y="1556792"/>
            <a:ext cx="1440160" cy="719410"/>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solidFill>
              <a:schemeClr val="tx1"/>
            </a:solidFill>
            <a:miter lim="800000"/>
            <a:headEnd/>
            <a:tailEnd/>
          </a:ln>
          <a:effectLst/>
        </p:spPr>
        <p:txBody>
          <a:bodyPr wrap="none" anchor="ctr"/>
          <a:lstStyle/>
          <a:p>
            <a:pPr algn="ctr"/>
            <a:r>
              <a:rPr lang="es-ES" sz="2400" b="1" dirty="0" smtClean="0">
                <a:effectLst>
                  <a:outerShdw blurRad="38100" dist="38100" dir="2700000" algn="tl">
                    <a:srgbClr val="000000">
                      <a:alpha val="43137"/>
                    </a:srgbClr>
                  </a:outerShdw>
                </a:effectLst>
              </a:rPr>
              <a:t>CARLES </a:t>
            </a:r>
          </a:p>
          <a:p>
            <a:pPr algn="ctr"/>
            <a:r>
              <a:rPr lang="es-ES" sz="2400" b="1" dirty="0" smtClean="0">
                <a:effectLst>
                  <a:outerShdw blurRad="38100" dist="38100" dir="2700000" algn="tl">
                    <a:srgbClr val="000000">
                      <a:alpha val="43137"/>
                    </a:srgbClr>
                  </a:outerShdw>
                </a:effectLst>
              </a:rPr>
              <a:t>IV</a:t>
            </a:r>
            <a:endParaRPr lang="es-ES" sz="2400" b="1" dirty="0">
              <a:effectLst>
                <a:outerShdw blurRad="38100" dist="38100" dir="2700000" algn="tl">
                  <a:srgbClr val="000000">
                    <a:alpha val="43137"/>
                  </a:srgbClr>
                </a:outerShdw>
              </a:effectLst>
            </a:endParaRPr>
          </a:p>
        </p:txBody>
      </p:sp>
      <p:sp>
        <p:nvSpPr>
          <p:cNvPr id="10" name="Rectangle 111"/>
          <p:cNvSpPr>
            <a:spLocks noChangeArrowheads="1"/>
          </p:cNvSpPr>
          <p:nvPr/>
        </p:nvSpPr>
        <p:spPr bwMode="auto">
          <a:xfrm>
            <a:off x="1619672" y="1556792"/>
            <a:ext cx="432048" cy="71941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9525">
            <a:solidFill>
              <a:schemeClr val="tx1"/>
            </a:solidFill>
            <a:miter lim="800000"/>
            <a:headEnd/>
            <a:tailEnd/>
          </a:ln>
          <a:effectLst/>
        </p:spPr>
        <p:txBody>
          <a:bodyPr wrap="none" anchor="ctr"/>
          <a:lstStyle/>
          <a:p>
            <a:pPr algn="ctr"/>
            <a:endParaRPr lang="es-ES" dirty="0"/>
          </a:p>
        </p:txBody>
      </p:sp>
      <p:sp>
        <p:nvSpPr>
          <p:cNvPr id="11" name="Rectangle 111"/>
          <p:cNvSpPr>
            <a:spLocks noChangeArrowheads="1"/>
          </p:cNvSpPr>
          <p:nvPr/>
        </p:nvSpPr>
        <p:spPr bwMode="auto">
          <a:xfrm>
            <a:off x="2051720" y="1556792"/>
            <a:ext cx="1368152" cy="719410"/>
          </a:xfrm>
          <a:prstGeom prst="rect">
            <a:avLst/>
          </a:prstGeom>
          <a:gradFill>
            <a:gsLst>
              <a:gs pos="0">
                <a:srgbClr val="00B050"/>
              </a:gs>
              <a:gs pos="50000">
                <a:schemeClr val="accent1">
                  <a:tint val="44500"/>
                  <a:satMod val="160000"/>
                  <a:alpha val="82000"/>
                </a:schemeClr>
              </a:gs>
              <a:gs pos="100000">
                <a:schemeClr val="accent1">
                  <a:tint val="23500"/>
                  <a:satMod val="160000"/>
                </a:schemeClr>
              </a:gs>
            </a:gsLst>
            <a:lin ang="3000000" scaled="0"/>
          </a:gradFill>
          <a:ln w="9525">
            <a:solidFill>
              <a:schemeClr val="tx1"/>
            </a:solidFill>
            <a:miter lim="800000"/>
            <a:headEnd/>
            <a:tailEnd/>
          </a:ln>
          <a:effectLst/>
        </p:spPr>
        <p:txBody>
          <a:bodyPr wrap="none" anchor="ctr"/>
          <a:lstStyle/>
          <a:p>
            <a:pPr algn="ctr"/>
            <a:r>
              <a:rPr lang="es-ES" sz="2400" b="1" dirty="0" smtClean="0">
                <a:effectLst>
                  <a:outerShdw blurRad="38100" dist="38100" dir="2700000" algn="tl">
                    <a:srgbClr val="000000">
                      <a:alpha val="43137"/>
                    </a:srgbClr>
                  </a:outerShdw>
                </a:effectLst>
              </a:rPr>
              <a:t>FERRAN </a:t>
            </a:r>
          </a:p>
          <a:p>
            <a:pPr algn="ctr"/>
            <a:r>
              <a:rPr lang="es-ES" sz="2400" b="1" dirty="0" smtClean="0">
                <a:effectLst>
                  <a:outerShdw blurRad="38100" dist="38100" dir="2700000" algn="tl">
                    <a:srgbClr val="000000">
                      <a:alpha val="43137"/>
                    </a:srgbClr>
                  </a:outerShdw>
                </a:effectLst>
              </a:rPr>
              <a:t>VII</a:t>
            </a:r>
            <a:endParaRPr lang="es-ES" b="1" dirty="0">
              <a:effectLst>
                <a:outerShdw blurRad="38100" dist="38100" dir="2700000" algn="tl">
                  <a:srgbClr val="000000">
                    <a:alpha val="43137"/>
                  </a:srgbClr>
                </a:outerShdw>
              </a:effectLst>
            </a:endParaRPr>
          </a:p>
        </p:txBody>
      </p:sp>
      <p:sp>
        <p:nvSpPr>
          <p:cNvPr id="12" name="Rectangle 111"/>
          <p:cNvSpPr>
            <a:spLocks noChangeArrowheads="1"/>
          </p:cNvSpPr>
          <p:nvPr/>
        </p:nvSpPr>
        <p:spPr bwMode="auto">
          <a:xfrm>
            <a:off x="3419872" y="1556792"/>
            <a:ext cx="2592288" cy="71941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solidFill>
              <a:schemeClr val="tx1"/>
            </a:solidFill>
            <a:miter lim="800000"/>
            <a:headEnd/>
            <a:tailEnd/>
          </a:ln>
          <a:effectLst/>
        </p:spPr>
        <p:txBody>
          <a:bodyPr wrap="none" anchor="ctr"/>
          <a:lstStyle/>
          <a:p>
            <a:pPr algn="ctr"/>
            <a:r>
              <a:rPr lang="es-ES" sz="2400" b="1" dirty="0" smtClean="0">
                <a:effectLst>
                  <a:outerShdw blurRad="38100" dist="38100" dir="2700000" algn="tl">
                    <a:srgbClr val="000000">
                      <a:alpha val="43137"/>
                    </a:srgbClr>
                  </a:outerShdw>
                </a:effectLst>
              </a:rPr>
              <a:t>ISABEL </a:t>
            </a:r>
          </a:p>
          <a:p>
            <a:pPr algn="ctr"/>
            <a:r>
              <a:rPr lang="es-ES" sz="2400" b="1" dirty="0" smtClean="0">
                <a:effectLst>
                  <a:outerShdw blurRad="38100" dist="38100" dir="2700000" algn="tl">
                    <a:srgbClr val="000000">
                      <a:alpha val="43137"/>
                    </a:srgbClr>
                  </a:outerShdw>
                </a:effectLst>
              </a:rPr>
              <a:t>II</a:t>
            </a:r>
            <a:endParaRPr lang="es-ES" sz="2400" b="1" dirty="0">
              <a:effectLst>
                <a:outerShdw blurRad="38100" dist="38100" dir="2700000" algn="tl">
                  <a:srgbClr val="000000">
                    <a:alpha val="43137"/>
                  </a:srgbClr>
                </a:outerShdw>
              </a:effectLst>
            </a:endParaRPr>
          </a:p>
        </p:txBody>
      </p:sp>
      <p:sp>
        <p:nvSpPr>
          <p:cNvPr id="13" name="Rectangle 111"/>
          <p:cNvSpPr>
            <a:spLocks noChangeArrowheads="1"/>
          </p:cNvSpPr>
          <p:nvPr/>
        </p:nvSpPr>
        <p:spPr bwMode="auto">
          <a:xfrm>
            <a:off x="6012160" y="1556792"/>
            <a:ext cx="360040" cy="71941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9525">
            <a:solidFill>
              <a:schemeClr val="tx1"/>
            </a:solidFill>
            <a:miter lim="800000"/>
            <a:headEnd/>
            <a:tailEnd/>
          </a:ln>
          <a:effectLst/>
        </p:spPr>
        <p:txBody>
          <a:bodyPr wrap="none" anchor="ctr"/>
          <a:lstStyle/>
          <a:p>
            <a:pPr algn="ctr"/>
            <a:endParaRPr lang="es-ES" dirty="0"/>
          </a:p>
        </p:txBody>
      </p:sp>
      <p:sp>
        <p:nvSpPr>
          <p:cNvPr id="14" name="Rectangle 111"/>
          <p:cNvSpPr>
            <a:spLocks noChangeArrowheads="1"/>
          </p:cNvSpPr>
          <p:nvPr/>
        </p:nvSpPr>
        <p:spPr bwMode="auto">
          <a:xfrm>
            <a:off x="6372200" y="1556792"/>
            <a:ext cx="1440160" cy="71941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a:solidFill>
              <a:schemeClr val="tx1"/>
            </a:solidFill>
            <a:miter lim="800000"/>
            <a:headEnd/>
            <a:tailEnd/>
          </a:ln>
          <a:effectLst/>
        </p:spPr>
        <p:txBody>
          <a:bodyPr wrap="none" anchor="ctr"/>
          <a:lstStyle/>
          <a:p>
            <a:pPr algn="ctr"/>
            <a:r>
              <a:rPr lang="es-ES" sz="2400" b="1" dirty="0" smtClean="0">
                <a:effectLst>
                  <a:outerShdw blurRad="38100" dist="38100" dir="2700000" algn="tl">
                    <a:srgbClr val="000000">
                      <a:alpha val="43137"/>
                    </a:srgbClr>
                  </a:outerShdw>
                </a:effectLst>
              </a:rPr>
              <a:t>ALFONS</a:t>
            </a:r>
          </a:p>
          <a:p>
            <a:pPr algn="ctr"/>
            <a:r>
              <a:rPr lang="es-ES" sz="2400" b="1" dirty="0" smtClean="0">
                <a:effectLst>
                  <a:outerShdw blurRad="38100" dist="38100" dir="2700000" algn="tl">
                    <a:srgbClr val="000000">
                      <a:alpha val="43137"/>
                    </a:srgbClr>
                  </a:outerShdw>
                </a:effectLst>
              </a:rPr>
              <a:t> XII</a:t>
            </a:r>
            <a:endParaRPr lang="es-ES" sz="2400" b="1" dirty="0">
              <a:effectLst>
                <a:outerShdw blurRad="38100" dist="38100" dir="2700000" algn="tl">
                  <a:srgbClr val="000000">
                    <a:alpha val="43137"/>
                  </a:srgbClr>
                </a:outerShdw>
              </a:effectLst>
            </a:endParaRPr>
          </a:p>
        </p:txBody>
      </p:sp>
      <p:sp>
        <p:nvSpPr>
          <p:cNvPr id="15" name="Rectangle 111"/>
          <p:cNvSpPr>
            <a:spLocks noChangeArrowheads="1"/>
          </p:cNvSpPr>
          <p:nvPr/>
        </p:nvSpPr>
        <p:spPr bwMode="auto">
          <a:xfrm>
            <a:off x="7812360" y="1556792"/>
            <a:ext cx="1044624" cy="71941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ln w="9525">
            <a:solidFill>
              <a:schemeClr val="tx1"/>
            </a:solidFill>
            <a:miter lim="800000"/>
            <a:headEnd/>
            <a:tailEnd/>
          </a:ln>
          <a:effectLst/>
        </p:spPr>
        <p:txBody>
          <a:bodyPr wrap="none" anchor="ctr"/>
          <a:lstStyle/>
          <a:p>
            <a:pPr algn="ctr"/>
            <a:r>
              <a:rPr lang="es-ES" sz="2400" b="1" dirty="0" smtClean="0">
                <a:effectLst>
                  <a:outerShdw blurRad="38100" dist="38100" dir="2700000" algn="tl">
                    <a:srgbClr val="000000">
                      <a:alpha val="43137"/>
                    </a:srgbClr>
                  </a:outerShdw>
                </a:effectLst>
              </a:rPr>
              <a:t>ALFONS</a:t>
            </a:r>
          </a:p>
          <a:p>
            <a:pPr algn="ctr"/>
            <a:r>
              <a:rPr lang="es-ES" sz="2400" b="1" dirty="0" smtClean="0">
                <a:effectLst>
                  <a:outerShdw blurRad="38100" dist="38100" dir="2700000" algn="tl">
                    <a:srgbClr val="000000">
                      <a:alpha val="43137"/>
                    </a:srgbClr>
                  </a:outerShdw>
                </a:effectLst>
              </a:rPr>
              <a:t>XIII</a:t>
            </a:r>
            <a:endParaRPr lang="es-ES" sz="2400" b="1" dirty="0">
              <a:effectLst>
                <a:outerShdw blurRad="38100" dist="38100" dir="2700000" algn="tl">
                  <a:srgbClr val="000000">
                    <a:alpha val="43137"/>
                  </a:srgbClr>
                </a:outerShdw>
              </a:effectLst>
            </a:endParaRPr>
          </a:p>
        </p:txBody>
      </p:sp>
      <p:sp>
        <p:nvSpPr>
          <p:cNvPr id="16" name="Text Box 7"/>
          <p:cNvSpPr txBox="1">
            <a:spLocks noChangeArrowheads="1"/>
          </p:cNvSpPr>
          <p:nvPr/>
        </p:nvSpPr>
        <p:spPr bwMode="auto">
          <a:xfrm>
            <a:off x="0"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a:solidFill>
                  <a:srgbClr val="FF0000"/>
                </a:solidFill>
                <a:latin typeface="Arial Black" pitchFamily="34" charset="0"/>
              </a:rPr>
              <a:t>1788</a:t>
            </a:r>
          </a:p>
        </p:txBody>
      </p:sp>
      <p:sp>
        <p:nvSpPr>
          <p:cNvPr id="17" name="Text Box 7"/>
          <p:cNvSpPr txBox="1">
            <a:spLocks noChangeArrowheads="1"/>
          </p:cNvSpPr>
          <p:nvPr/>
        </p:nvSpPr>
        <p:spPr bwMode="auto">
          <a:xfrm>
            <a:off x="3059832"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1833</a:t>
            </a:r>
            <a:endParaRPr lang="en-US" sz="1400" dirty="0">
              <a:solidFill>
                <a:srgbClr val="FF0000"/>
              </a:solidFill>
              <a:latin typeface="Arial Black" pitchFamily="34" charset="0"/>
            </a:endParaRPr>
          </a:p>
        </p:txBody>
      </p:sp>
      <p:sp>
        <p:nvSpPr>
          <p:cNvPr id="18" name="Text Box 7"/>
          <p:cNvSpPr txBox="1">
            <a:spLocks noChangeArrowheads="1"/>
          </p:cNvSpPr>
          <p:nvPr/>
        </p:nvSpPr>
        <p:spPr bwMode="auto">
          <a:xfrm>
            <a:off x="5508104"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1868</a:t>
            </a:r>
            <a:endParaRPr lang="en-US" sz="1400" dirty="0">
              <a:solidFill>
                <a:srgbClr val="FF0000"/>
              </a:solidFill>
              <a:latin typeface="Arial Black" pitchFamily="34" charset="0"/>
            </a:endParaRPr>
          </a:p>
        </p:txBody>
      </p:sp>
      <p:sp>
        <p:nvSpPr>
          <p:cNvPr id="19" name="Text Box 7"/>
          <p:cNvSpPr txBox="1">
            <a:spLocks noChangeArrowheads="1"/>
          </p:cNvSpPr>
          <p:nvPr/>
        </p:nvSpPr>
        <p:spPr bwMode="auto">
          <a:xfrm>
            <a:off x="6156176"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1874</a:t>
            </a:r>
            <a:endParaRPr lang="en-US" sz="1400" dirty="0">
              <a:solidFill>
                <a:srgbClr val="FF0000"/>
              </a:solidFill>
              <a:latin typeface="Arial Black" pitchFamily="34" charset="0"/>
            </a:endParaRPr>
          </a:p>
        </p:txBody>
      </p:sp>
      <p:sp>
        <p:nvSpPr>
          <p:cNvPr id="20" name="Text Box 7"/>
          <p:cNvSpPr txBox="1">
            <a:spLocks noChangeArrowheads="1"/>
          </p:cNvSpPr>
          <p:nvPr/>
        </p:nvSpPr>
        <p:spPr bwMode="auto">
          <a:xfrm>
            <a:off x="7452320"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1885</a:t>
            </a:r>
            <a:endParaRPr lang="en-US" sz="1400" dirty="0">
              <a:solidFill>
                <a:srgbClr val="FF0000"/>
              </a:solidFill>
              <a:latin typeface="Arial Black" pitchFamily="34" charset="0"/>
            </a:endParaRPr>
          </a:p>
        </p:txBody>
      </p:sp>
      <p:sp>
        <p:nvSpPr>
          <p:cNvPr id="21" name="Text Box 7"/>
          <p:cNvSpPr txBox="1">
            <a:spLocks noChangeArrowheads="1"/>
          </p:cNvSpPr>
          <p:nvPr/>
        </p:nvSpPr>
        <p:spPr bwMode="auto">
          <a:xfrm>
            <a:off x="8478433" y="1268760"/>
            <a:ext cx="543739"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19..</a:t>
            </a:r>
            <a:endParaRPr lang="en-US" sz="1400" dirty="0">
              <a:solidFill>
                <a:srgbClr val="FF0000"/>
              </a:solidFill>
              <a:latin typeface="Arial Black" pitchFamily="34" charset="0"/>
            </a:endParaRPr>
          </a:p>
        </p:txBody>
      </p:sp>
      <p:sp>
        <p:nvSpPr>
          <p:cNvPr id="22" name="Text Box 7"/>
          <p:cNvSpPr txBox="1">
            <a:spLocks noChangeArrowheads="1"/>
          </p:cNvSpPr>
          <p:nvPr/>
        </p:nvSpPr>
        <p:spPr bwMode="auto">
          <a:xfrm>
            <a:off x="1115616"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1808</a:t>
            </a:r>
            <a:endParaRPr lang="en-US" sz="1400" dirty="0">
              <a:solidFill>
                <a:srgbClr val="FF0000"/>
              </a:solidFill>
              <a:latin typeface="Arial Black" pitchFamily="34" charset="0"/>
            </a:endParaRPr>
          </a:p>
        </p:txBody>
      </p:sp>
      <p:sp>
        <p:nvSpPr>
          <p:cNvPr id="23" name="Text Box 7"/>
          <p:cNvSpPr txBox="1">
            <a:spLocks noChangeArrowheads="1"/>
          </p:cNvSpPr>
          <p:nvPr/>
        </p:nvSpPr>
        <p:spPr bwMode="auto">
          <a:xfrm>
            <a:off x="1763688" y="1268760"/>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1814</a:t>
            </a:r>
            <a:endParaRPr lang="en-US" sz="1400" dirty="0">
              <a:solidFill>
                <a:srgbClr val="FF0000"/>
              </a:solidFill>
              <a:latin typeface="Arial Black" pitchFamily="34" charset="0"/>
            </a:endParaRPr>
          </a:p>
        </p:txBody>
      </p:sp>
      <p:sp>
        <p:nvSpPr>
          <p:cNvPr id="25" name="Rectangle 111"/>
          <p:cNvSpPr>
            <a:spLocks noChangeArrowheads="1"/>
          </p:cNvSpPr>
          <p:nvPr/>
        </p:nvSpPr>
        <p:spPr bwMode="auto">
          <a:xfrm>
            <a:off x="323528" y="5661248"/>
            <a:ext cx="2736304" cy="36004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9525">
            <a:solidFill>
              <a:schemeClr val="tx1"/>
            </a:solidFill>
            <a:miter lim="800000"/>
            <a:headEnd/>
            <a:tailEnd/>
          </a:ln>
          <a:effectLst/>
        </p:spPr>
        <p:txBody>
          <a:bodyPr wrap="none" anchor="ctr"/>
          <a:lstStyle/>
          <a:p>
            <a:pPr algn="ctr"/>
            <a:r>
              <a:rPr lang="es-ES" sz="2400" b="1" dirty="0" smtClean="0">
                <a:effectLst>
                  <a:outerShdw blurRad="38100" dist="38100" dir="2700000" algn="tl">
                    <a:srgbClr val="000000">
                      <a:alpha val="43137"/>
                    </a:srgbClr>
                  </a:outerShdw>
                </a:effectLst>
              </a:rPr>
              <a:t>JOSEP I BONAPARTE</a:t>
            </a:r>
            <a:endParaRPr lang="es-ES" sz="2400" b="1" dirty="0">
              <a:effectLst>
                <a:outerShdw blurRad="38100" dist="38100" dir="2700000" algn="tl">
                  <a:srgbClr val="000000">
                    <a:alpha val="43137"/>
                  </a:srgbClr>
                </a:outerShdw>
              </a:effectLst>
            </a:endParaRPr>
          </a:p>
        </p:txBody>
      </p:sp>
      <p:sp>
        <p:nvSpPr>
          <p:cNvPr id="26" name="Rectangle 111"/>
          <p:cNvSpPr>
            <a:spLocks noChangeArrowheads="1"/>
          </p:cNvSpPr>
          <p:nvPr/>
        </p:nvSpPr>
        <p:spPr bwMode="auto">
          <a:xfrm>
            <a:off x="179512" y="2348880"/>
            <a:ext cx="1440160" cy="71941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s-ES" b="1" dirty="0" smtClean="0">
                <a:solidFill>
                  <a:srgbClr val="FF0000"/>
                </a:solidFill>
                <a:effectLst>
                  <a:outerShdw blurRad="38100" dist="38100" dir="2700000" algn="tl">
                    <a:srgbClr val="000000">
                      <a:alpha val="43137"/>
                    </a:srgbClr>
                  </a:outerShdw>
                </a:effectLst>
              </a:rPr>
              <a:t>MONARQUIA</a:t>
            </a:r>
          </a:p>
          <a:p>
            <a:pPr algn="ctr"/>
            <a:r>
              <a:rPr lang="es-ES" b="1" dirty="0" smtClean="0">
                <a:solidFill>
                  <a:srgbClr val="FF0000"/>
                </a:solidFill>
                <a:effectLst>
                  <a:outerShdw blurRad="38100" dist="38100" dir="2700000" algn="tl">
                    <a:srgbClr val="000000">
                      <a:alpha val="43137"/>
                    </a:srgbClr>
                  </a:outerShdw>
                </a:effectLst>
              </a:rPr>
              <a:t>ABSOLUTA</a:t>
            </a:r>
            <a:endParaRPr lang="es-ES" b="1" dirty="0">
              <a:solidFill>
                <a:srgbClr val="FF0000"/>
              </a:solidFill>
              <a:effectLst>
                <a:outerShdw blurRad="38100" dist="38100" dir="2700000" algn="tl">
                  <a:srgbClr val="000000">
                    <a:alpha val="43137"/>
                  </a:srgbClr>
                </a:outerShdw>
              </a:effectLst>
            </a:endParaRPr>
          </a:p>
        </p:txBody>
      </p:sp>
      <p:sp>
        <p:nvSpPr>
          <p:cNvPr id="27" name="Rectangle 111"/>
          <p:cNvSpPr>
            <a:spLocks noChangeArrowheads="1"/>
          </p:cNvSpPr>
          <p:nvPr/>
        </p:nvSpPr>
        <p:spPr bwMode="auto">
          <a:xfrm>
            <a:off x="1619672" y="2348880"/>
            <a:ext cx="432048" cy="719410"/>
          </a:xfrm>
          <a:prstGeom prst="rect">
            <a:avLst/>
          </a:prstGeom>
          <a:solidFill>
            <a:srgbClr val="7030A0">
              <a:tint val="66000"/>
              <a:satMod val="160000"/>
            </a:srgbClr>
          </a:solidFill>
          <a:ln w="9525">
            <a:solidFill>
              <a:schemeClr val="tx1"/>
            </a:solidFill>
            <a:miter lim="800000"/>
            <a:headEnd/>
            <a:tailEnd/>
          </a:ln>
          <a:effectLst/>
        </p:spPr>
        <p:txBody>
          <a:bodyPr wrap="none" anchor="ctr"/>
          <a:lstStyle/>
          <a:p>
            <a:pPr algn="ctr"/>
            <a:endParaRPr lang="es-ES" dirty="0"/>
          </a:p>
        </p:txBody>
      </p:sp>
      <p:sp>
        <p:nvSpPr>
          <p:cNvPr id="28" name="Rectangle 111"/>
          <p:cNvSpPr>
            <a:spLocks noChangeArrowheads="1"/>
          </p:cNvSpPr>
          <p:nvPr/>
        </p:nvSpPr>
        <p:spPr bwMode="auto">
          <a:xfrm>
            <a:off x="3059832" y="5661248"/>
            <a:ext cx="2664296" cy="359370"/>
          </a:xfrm>
          <a:prstGeom prst="rect">
            <a:avLst/>
          </a:prstGeom>
          <a:solidFill>
            <a:srgbClr val="7030A0">
              <a:tint val="66000"/>
              <a:satMod val="160000"/>
            </a:srgbClr>
          </a:solidFill>
          <a:ln w="9525">
            <a:solidFill>
              <a:schemeClr val="tx1"/>
            </a:solidFill>
            <a:miter lim="800000"/>
            <a:headEnd/>
            <a:tailEnd/>
          </a:ln>
          <a:effectLst/>
        </p:spPr>
        <p:txBody>
          <a:bodyPr wrap="none" anchor="ctr"/>
          <a:lstStyle/>
          <a:p>
            <a:pPr algn="ctr"/>
            <a:r>
              <a:rPr lang="es-ES" b="1" dirty="0" smtClean="0">
                <a:solidFill>
                  <a:srgbClr val="FF0000"/>
                </a:solidFill>
                <a:effectLst>
                  <a:outerShdw blurRad="38100" dist="38100" dir="2700000" algn="tl">
                    <a:srgbClr val="000000">
                      <a:alpha val="43137"/>
                    </a:srgbClr>
                  </a:outerShdw>
                </a:effectLst>
              </a:rPr>
              <a:t>DOMINI NAPOLEÒNIC</a:t>
            </a:r>
            <a:endParaRPr lang="es-ES" b="1" dirty="0">
              <a:solidFill>
                <a:srgbClr val="FF0000"/>
              </a:solidFill>
              <a:effectLst>
                <a:outerShdw blurRad="38100" dist="38100" dir="2700000" algn="tl">
                  <a:srgbClr val="000000">
                    <a:alpha val="43137"/>
                  </a:srgbClr>
                </a:outerShdw>
              </a:effectLst>
            </a:endParaRPr>
          </a:p>
        </p:txBody>
      </p:sp>
      <p:sp>
        <p:nvSpPr>
          <p:cNvPr id="29" name="Rectangle 27"/>
          <p:cNvSpPr>
            <a:spLocks noChangeArrowheads="1"/>
          </p:cNvSpPr>
          <p:nvPr/>
        </p:nvSpPr>
        <p:spPr bwMode="auto">
          <a:xfrm>
            <a:off x="1619672" y="2996952"/>
            <a:ext cx="432048" cy="648072"/>
          </a:xfrm>
          <a:prstGeom prst="rect">
            <a:avLst/>
          </a:prstGeom>
          <a:solidFill>
            <a:srgbClr val="FF0000"/>
          </a:solidFill>
          <a:ln w="9525">
            <a:noFill/>
            <a:miter lim="800000"/>
            <a:headEnd/>
            <a:tailEnd/>
          </a:ln>
        </p:spPr>
        <p:txBody>
          <a:bodyPr wrap="none" anchor="ctr"/>
          <a:lstStyle/>
          <a:p>
            <a:endParaRPr lang="es-ES"/>
          </a:p>
        </p:txBody>
      </p:sp>
      <p:sp>
        <p:nvSpPr>
          <p:cNvPr id="31" name="Rectangle 111"/>
          <p:cNvSpPr>
            <a:spLocks noChangeArrowheads="1"/>
          </p:cNvSpPr>
          <p:nvPr/>
        </p:nvSpPr>
        <p:spPr bwMode="auto">
          <a:xfrm>
            <a:off x="2051720" y="2348880"/>
            <a:ext cx="1368152" cy="719410"/>
          </a:xfrm>
          <a:prstGeom prst="rect">
            <a:avLst/>
          </a:prstGeom>
          <a:solidFill>
            <a:srgbClr val="00CC66"/>
          </a:solidFill>
          <a:ln w="9525">
            <a:solidFill>
              <a:schemeClr val="tx1"/>
            </a:solidFill>
            <a:miter lim="800000"/>
            <a:headEnd/>
            <a:tailEnd/>
          </a:ln>
          <a:effectLst/>
        </p:spPr>
        <p:txBody>
          <a:bodyPr wrap="none" anchor="ctr"/>
          <a:lstStyle/>
          <a:p>
            <a:pPr algn="ctr"/>
            <a:r>
              <a:rPr lang="es-ES" sz="1600" b="1" dirty="0" smtClean="0">
                <a:solidFill>
                  <a:srgbClr val="FF0000"/>
                </a:solidFill>
                <a:effectLst>
                  <a:outerShdw blurRad="38100" dist="38100" dir="2700000" algn="tl">
                    <a:srgbClr val="000000">
                      <a:alpha val="43137"/>
                    </a:srgbClr>
                  </a:outerShdw>
                </a:effectLst>
              </a:rPr>
              <a:t>RESTAURACIÓ</a:t>
            </a:r>
          </a:p>
          <a:p>
            <a:pPr algn="ctr"/>
            <a:r>
              <a:rPr lang="es-ES" sz="1600" b="1" dirty="0" smtClean="0">
                <a:solidFill>
                  <a:srgbClr val="FF0000"/>
                </a:solidFill>
                <a:effectLst>
                  <a:outerShdw blurRad="38100" dist="38100" dir="2700000" algn="tl">
                    <a:srgbClr val="000000">
                      <a:alpha val="43137"/>
                    </a:srgbClr>
                  </a:outerShdw>
                </a:effectLst>
              </a:rPr>
              <a:t>ABSOLUTISTA</a:t>
            </a:r>
            <a:endParaRPr lang="es-ES" sz="1200" b="1" dirty="0">
              <a:solidFill>
                <a:srgbClr val="FF0000"/>
              </a:solidFill>
              <a:effectLst>
                <a:outerShdw blurRad="38100" dist="38100" dir="2700000" algn="tl">
                  <a:srgbClr val="000000">
                    <a:alpha val="43137"/>
                  </a:srgbClr>
                </a:outerShdw>
              </a:effectLst>
            </a:endParaRPr>
          </a:p>
        </p:txBody>
      </p:sp>
      <p:sp>
        <p:nvSpPr>
          <p:cNvPr id="32" name="Rectangle 27"/>
          <p:cNvSpPr>
            <a:spLocks noChangeArrowheads="1"/>
          </p:cNvSpPr>
          <p:nvPr/>
        </p:nvSpPr>
        <p:spPr bwMode="auto">
          <a:xfrm>
            <a:off x="2483768" y="2996952"/>
            <a:ext cx="504056" cy="648072"/>
          </a:xfrm>
          <a:prstGeom prst="rect">
            <a:avLst/>
          </a:prstGeom>
          <a:solidFill>
            <a:srgbClr val="FF0000"/>
          </a:solidFill>
          <a:ln w="9525">
            <a:noFill/>
            <a:miter lim="800000"/>
            <a:headEnd/>
            <a:tailEnd/>
          </a:ln>
        </p:spPr>
        <p:txBody>
          <a:bodyPr wrap="none" anchor="ctr"/>
          <a:lstStyle/>
          <a:p>
            <a:endParaRPr lang="es-ES"/>
          </a:p>
        </p:txBody>
      </p:sp>
      <p:sp>
        <p:nvSpPr>
          <p:cNvPr id="33" name="32 CuadroTexto"/>
          <p:cNvSpPr txBox="1"/>
          <p:nvPr/>
        </p:nvSpPr>
        <p:spPr>
          <a:xfrm>
            <a:off x="2195736" y="3645024"/>
            <a:ext cx="1008112" cy="738664"/>
          </a:xfrm>
          <a:prstGeom prst="rect">
            <a:avLst/>
          </a:prstGeom>
          <a:solidFill>
            <a:schemeClr val="bg1"/>
          </a:solidFill>
        </p:spPr>
        <p:txBody>
          <a:bodyPr wrap="square" rtlCol="0">
            <a:spAutoFit/>
          </a:bodyPr>
          <a:lstStyle/>
          <a:p>
            <a:pPr algn="ctr"/>
            <a:r>
              <a:rPr lang="ca-ES" sz="1400" b="1" dirty="0" smtClean="0">
                <a:solidFill>
                  <a:srgbClr val="FF0000"/>
                </a:solidFill>
                <a:effectLst>
                  <a:outerShdw blurRad="38100" dist="38100" dir="2700000" algn="tl">
                    <a:srgbClr val="000000">
                      <a:alpha val="43137"/>
                    </a:srgbClr>
                  </a:outerShdw>
                </a:effectLst>
              </a:rPr>
              <a:t>1820-1823</a:t>
            </a:r>
            <a:endParaRPr lang="ca-ES" sz="1400" b="1" dirty="0">
              <a:solidFill>
                <a:srgbClr val="FF0000"/>
              </a:solidFill>
              <a:effectLst>
                <a:outerShdw blurRad="38100" dist="38100" dir="2700000" algn="tl">
                  <a:srgbClr val="000000">
                    <a:alpha val="43137"/>
                  </a:srgbClr>
                </a:outerShdw>
              </a:effectLst>
            </a:endParaRPr>
          </a:p>
          <a:p>
            <a:pPr algn="ctr"/>
            <a:r>
              <a:rPr lang="ca-ES" sz="1400" b="1" dirty="0" smtClean="0">
                <a:effectLst>
                  <a:outerShdw blurRad="38100" dist="38100" dir="2700000" algn="tl">
                    <a:srgbClr val="000000">
                      <a:alpha val="43137"/>
                    </a:srgbClr>
                  </a:outerShdw>
                </a:effectLst>
              </a:rPr>
              <a:t>Trienni Liberal</a:t>
            </a:r>
            <a:endParaRPr lang="ca-ES" sz="1400" b="1" dirty="0">
              <a:effectLst>
                <a:outerShdw blurRad="38100" dist="38100" dir="2700000" algn="tl">
                  <a:srgbClr val="000000">
                    <a:alpha val="43137"/>
                  </a:srgbClr>
                </a:outerShdw>
              </a:effectLst>
            </a:endParaRPr>
          </a:p>
        </p:txBody>
      </p:sp>
      <p:sp>
        <p:nvSpPr>
          <p:cNvPr id="34" name="Rectangle 27"/>
          <p:cNvSpPr>
            <a:spLocks noChangeArrowheads="1"/>
          </p:cNvSpPr>
          <p:nvPr/>
        </p:nvSpPr>
        <p:spPr bwMode="auto">
          <a:xfrm>
            <a:off x="1835696" y="1556792"/>
            <a:ext cx="144016" cy="3456384"/>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9525">
            <a:noFill/>
            <a:miter lim="800000"/>
            <a:headEnd/>
            <a:tailEnd/>
          </a:ln>
          <a:effectLst>
            <a:softEdge rad="31750"/>
          </a:effectLst>
          <a:scene3d>
            <a:camera prst="orthographicFront"/>
            <a:lightRig rig="threePt" dir="t"/>
          </a:scene3d>
          <a:sp3d prstMaterial="dkEdge"/>
        </p:spPr>
        <p:txBody>
          <a:bodyPr wrap="none" anchor="ctr"/>
          <a:lstStyle/>
          <a:p>
            <a:endParaRPr lang="es-ES"/>
          </a:p>
        </p:txBody>
      </p:sp>
      <p:sp>
        <p:nvSpPr>
          <p:cNvPr id="35" name="34 CuadroTexto"/>
          <p:cNvSpPr txBox="1"/>
          <p:nvPr/>
        </p:nvSpPr>
        <p:spPr>
          <a:xfrm>
            <a:off x="1331640" y="4869160"/>
            <a:ext cx="1080120" cy="738664"/>
          </a:xfrm>
          <a:prstGeom prst="rect">
            <a:avLst/>
          </a:prstGeom>
          <a:solidFill>
            <a:schemeClr val="bg1"/>
          </a:solidFill>
        </p:spPr>
        <p:txBody>
          <a:bodyPr wrap="square" rtlCol="0">
            <a:spAutoFit/>
          </a:bodyPr>
          <a:lstStyle/>
          <a:p>
            <a:pPr algn="ctr"/>
            <a:r>
              <a:rPr lang="ca-ES" sz="1400" b="1" dirty="0" smtClean="0">
                <a:effectLst>
                  <a:outerShdw blurRad="38100" dist="38100" dir="2700000" algn="tl">
                    <a:srgbClr val="000000">
                      <a:alpha val="43137"/>
                    </a:srgbClr>
                  </a:outerShdw>
                </a:effectLst>
              </a:rPr>
              <a:t>1812</a:t>
            </a:r>
            <a:endParaRPr lang="ca-ES" sz="1400" b="1" dirty="0">
              <a:effectLst>
                <a:outerShdw blurRad="38100" dist="38100" dir="2700000" algn="tl">
                  <a:srgbClr val="000000">
                    <a:alpha val="43137"/>
                  </a:srgbClr>
                </a:outerShdw>
              </a:effectLst>
            </a:endParaRPr>
          </a:p>
          <a:p>
            <a:pPr algn="ctr"/>
            <a:r>
              <a:rPr lang="ca-ES" sz="1400" b="1" dirty="0" smtClean="0">
                <a:effectLst>
                  <a:outerShdw blurRad="38100" dist="38100" dir="2700000" algn="tl">
                    <a:srgbClr val="000000">
                      <a:alpha val="43137"/>
                    </a:srgbClr>
                  </a:outerShdw>
                </a:effectLst>
              </a:rPr>
              <a:t>Constitució de </a:t>
            </a:r>
            <a:r>
              <a:rPr lang="ca-ES" sz="1400" b="1" dirty="0" err="1" smtClean="0">
                <a:effectLst>
                  <a:outerShdw blurRad="38100" dist="38100" dir="2700000" algn="tl">
                    <a:srgbClr val="000000">
                      <a:alpha val="43137"/>
                    </a:srgbClr>
                  </a:outerShdw>
                </a:effectLst>
              </a:rPr>
              <a:t>Càdis</a:t>
            </a:r>
            <a:endParaRPr lang="ca-ES" sz="1400" b="1" dirty="0">
              <a:effectLst>
                <a:outerShdw blurRad="38100" dist="38100" dir="2700000" algn="tl">
                  <a:srgbClr val="000000">
                    <a:alpha val="43137"/>
                  </a:srgbClr>
                </a:outerShdw>
              </a:effectLst>
            </a:endParaRPr>
          </a:p>
        </p:txBody>
      </p:sp>
      <p:sp>
        <p:nvSpPr>
          <p:cNvPr id="36" name="Rectangle 111"/>
          <p:cNvSpPr>
            <a:spLocks noChangeArrowheads="1"/>
          </p:cNvSpPr>
          <p:nvPr/>
        </p:nvSpPr>
        <p:spPr bwMode="auto">
          <a:xfrm>
            <a:off x="3419872" y="2348880"/>
            <a:ext cx="2592288" cy="71941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solidFill>
              <a:schemeClr val="tx1"/>
            </a:solidFill>
            <a:miter lim="800000"/>
            <a:headEnd/>
            <a:tailEnd/>
          </a:ln>
          <a:effectLst/>
        </p:spPr>
        <p:txBody>
          <a:bodyPr wrap="none" anchor="ctr"/>
          <a:lstStyle/>
          <a:p>
            <a:pPr algn="ctr"/>
            <a:r>
              <a:rPr lang="es-ES" b="1" dirty="0" smtClean="0">
                <a:solidFill>
                  <a:srgbClr val="FF0000"/>
                </a:solidFill>
                <a:effectLst>
                  <a:outerShdw blurRad="38100" dist="38100" dir="2700000" algn="tl">
                    <a:srgbClr val="000000">
                      <a:alpha val="43137"/>
                    </a:srgbClr>
                  </a:outerShdw>
                </a:effectLst>
              </a:rPr>
              <a:t>MONARQUIA</a:t>
            </a:r>
          </a:p>
          <a:p>
            <a:pPr algn="ctr"/>
            <a:r>
              <a:rPr lang="es-ES" b="1" dirty="0" smtClean="0">
                <a:solidFill>
                  <a:srgbClr val="FF0000"/>
                </a:solidFill>
                <a:effectLst>
                  <a:outerShdw blurRad="38100" dist="38100" dir="2700000" algn="tl">
                    <a:srgbClr val="000000">
                      <a:alpha val="43137"/>
                    </a:srgbClr>
                  </a:outerShdw>
                </a:effectLst>
              </a:rPr>
              <a:t>PARLAMENTÀRIA</a:t>
            </a:r>
            <a:endParaRPr lang="es-ES" b="1" dirty="0">
              <a:solidFill>
                <a:srgbClr val="FF0000"/>
              </a:solidFill>
              <a:effectLst>
                <a:outerShdw blurRad="38100" dist="38100" dir="2700000" algn="tl">
                  <a:srgbClr val="000000">
                    <a:alpha val="43137"/>
                  </a:srgbClr>
                </a:outerShdw>
              </a:effectLst>
            </a:endParaRPr>
          </a:p>
        </p:txBody>
      </p:sp>
      <p:sp>
        <p:nvSpPr>
          <p:cNvPr id="37" name="Rectangle 27"/>
          <p:cNvSpPr>
            <a:spLocks noChangeArrowheads="1"/>
          </p:cNvSpPr>
          <p:nvPr/>
        </p:nvSpPr>
        <p:spPr bwMode="auto">
          <a:xfrm>
            <a:off x="3419872" y="2996952"/>
            <a:ext cx="648072" cy="648072"/>
          </a:xfrm>
          <a:prstGeom prst="rect">
            <a:avLst/>
          </a:prstGeom>
          <a:solidFill>
            <a:srgbClr val="FF0000"/>
          </a:solidFill>
          <a:ln w="9525">
            <a:noFill/>
            <a:miter lim="800000"/>
            <a:headEnd/>
            <a:tailEnd/>
          </a:ln>
        </p:spPr>
        <p:txBody>
          <a:bodyPr wrap="none" anchor="ctr"/>
          <a:lstStyle/>
          <a:p>
            <a:endParaRPr lang="es-ES"/>
          </a:p>
        </p:txBody>
      </p:sp>
      <p:sp>
        <p:nvSpPr>
          <p:cNvPr id="38" name="37 CuadroTexto"/>
          <p:cNvSpPr txBox="1"/>
          <p:nvPr/>
        </p:nvSpPr>
        <p:spPr>
          <a:xfrm>
            <a:off x="3347864" y="3645024"/>
            <a:ext cx="1008112" cy="738664"/>
          </a:xfrm>
          <a:prstGeom prst="rect">
            <a:avLst/>
          </a:prstGeom>
          <a:solidFill>
            <a:schemeClr val="bg1"/>
          </a:solidFill>
        </p:spPr>
        <p:txBody>
          <a:bodyPr wrap="square" rtlCol="0">
            <a:spAutoFit/>
          </a:bodyPr>
          <a:lstStyle/>
          <a:p>
            <a:pPr algn="ctr"/>
            <a:r>
              <a:rPr lang="ca-ES" sz="1400" b="1" dirty="0" smtClean="0">
                <a:solidFill>
                  <a:srgbClr val="FF0000"/>
                </a:solidFill>
                <a:effectLst>
                  <a:outerShdw blurRad="38100" dist="38100" dir="2700000" algn="tl">
                    <a:srgbClr val="000000">
                      <a:alpha val="43137"/>
                    </a:srgbClr>
                  </a:outerShdw>
                </a:effectLst>
              </a:rPr>
              <a:t>1833-1840</a:t>
            </a:r>
            <a:endParaRPr lang="ca-ES" sz="1400" b="1" dirty="0">
              <a:solidFill>
                <a:srgbClr val="FF0000"/>
              </a:solidFill>
              <a:effectLst>
                <a:outerShdw blurRad="38100" dist="38100" dir="2700000" algn="tl">
                  <a:srgbClr val="000000">
                    <a:alpha val="43137"/>
                  </a:srgbClr>
                </a:outerShdw>
              </a:effectLst>
            </a:endParaRPr>
          </a:p>
          <a:p>
            <a:pPr algn="ctr"/>
            <a:r>
              <a:rPr lang="ca-ES" sz="1400" b="1" dirty="0" smtClean="0">
                <a:effectLst>
                  <a:outerShdw blurRad="38100" dist="38100" dir="2700000" algn="tl">
                    <a:srgbClr val="000000">
                      <a:alpha val="43137"/>
                    </a:srgbClr>
                  </a:outerShdw>
                </a:effectLst>
              </a:rPr>
              <a:t>Guerra</a:t>
            </a:r>
          </a:p>
          <a:p>
            <a:pPr algn="ctr"/>
            <a:r>
              <a:rPr lang="ca-ES" sz="1400" b="1" dirty="0" smtClean="0">
                <a:effectLst>
                  <a:outerShdw blurRad="38100" dist="38100" dir="2700000" algn="tl">
                    <a:srgbClr val="000000">
                      <a:alpha val="43137"/>
                    </a:srgbClr>
                  </a:outerShdw>
                </a:effectLst>
              </a:rPr>
              <a:t>Carlista</a:t>
            </a:r>
            <a:endParaRPr lang="ca-ES" sz="1400" b="1" dirty="0">
              <a:effectLst>
                <a:outerShdw blurRad="38100" dist="38100" dir="2700000" algn="tl">
                  <a:srgbClr val="000000">
                    <a:alpha val="43137"/>
                  </a:srgbClr>
                </a:outerShdw>
              </a:effectLst>
            </a:endParaRPr>
          </a:p>
        </p:txBody>
      </p:sp>
      <p:sp>
        <p:nvSpPr>
          <p:cNvPr id="39" name="Rectangle 111"/>
          <p:cNvSpPr>
            <a:spLocks noChangeArrowheads="1"/>
          </p:cNvSpPr>
          <p:nvPr/>
        </p:nvSpPr>
        <p:spPr bwMode="auto">
          <a:xfrm>
            <a:off x="6012160" y="2348880"/>
            <a:ext cx="360040" cy="719410"/>
          </a:xfrm>
          <a:prstGeom prst="rect">
            <a:avLst/>
          </a:prstGeom>
          <a:solidFill>
            <a:srgbClr val="FFFF00"/>
          </a:solidFill>
          <a:ln w="9525">
            <a:solidFill>
              <a:schemeClr val="tx1"/>
            </a:solidFill>
            <a:miter lim="800000"/>
            <a:headEnd/>
            <a:tailEnd/>
          </a:ln>
          <a:effectLst/>
        </p:spPr>
        <p:txBody>
          <a:bodyPr wrap="none" anchor="ctr"/>
          <a:lstStyle/>
          <a:p>
            <a:pPr algn="ctr"/>
            <a:endParaRPr lang="es-ES" dirty="0"/>
          </a:p>
        </p:txBody>
      </p:sp>
      <p:sp>
        <p:nvSpPr>
          <p:cNvPr id="40" name="Rectangle 111"/>
          <p:cNvSpPr>
            <a:spLocks noChangeArrowheads="1"/>
          </p:cNvSpPr>
          <p:nvPr/>
        </p:nvSpPr>
        <p:spPr bwMode="auto">
          <a:xfrm>
            <a:off x="3059832" y="6021288"/>
            <a:ext cx="5256584" cy="432048"/>
          </a:xfrm>
          <a:prstGeom prst="rect">
            <a:avLst/>
          </a:prstGeom>
          <a:solidFill>
            <a:srgbClr val="FFFF00"/>
          </a:solidFill>
          <a:ln w="9525">
            <a:solidFill>
              <a:schemeClr val="tx1"/>
            </a:solidFill>
            <a:miter lim="800000"/>
            <a:headEnd/>
            <a:tailEnd/>
          </a:ln>
          <a:effectLst/>
        </p:spPr>
        <p:txBody>
          <a:bodyPr wrap="none" anchor="ctr"/>
          <a:lstStyle/>
          <a:p>
            <a:pPr algn="ctr"/>
            <a:r>
              <a:rPr lang="es-ES" b="1" dirty="0" smtClean="0">
                <a:solidFill>
                  <a:srgbClr val="FF0000"/>
                </a:solidFill>
                <a:effectLst>
                  <a:outerShdw blurRad="38100" dist="38100" dir="2700000" algn="tl">
                    <a:srgbClr val="000000">
                      <a:alpha val="43137"/>
                    </a:srgbClr>
                  </a:outerShdw>
                </a:effectLst>
              </a:rPr>
              <a:t>AMADEU I</a:t>
            </a:r>
            <a:r>
              <a:rPr lang="es-ES" dirty="0" smtClean="0"/>
              <a:t> // </a:t>
            </a:r>
            <a:r>
              <a:rPr lang="es-ES" b="1" dirty="0" smtClean="0">
                <a:solidFill>
                  <a:srgbClr val="FF0000"/>
                </a:solidFill>
                <a:effectLst>
                  <a:outerShdw blurRad="38100" dist="38100" dir="2700000" algn="tl">
                    <a:srgbClr val="000000">
                      <a:alpha val="43137"/>
                    </a:srgbClr>
                  </a:outerShdw>
                </a:effectLst>
              </a:rPr>
              <a:t>1ª REPÚBLICA ESPANYOLA</a:t>
            </a:r>
            <a:endParaRPr lang="es-ES" b="1" dirty="0">
              <a:solidFill>
                <a:srgbClr val="FF0000"/>
              </a:solidFill>
              <a:effectLst>
                <a:outerShdw blurRad="38100" dist="38100" dir="2700000" algn="tl">
                  <a:srgbClr val="000000">
                    <a:alpha val="43137"/>
                  </a:srgbClr>
                </a:outerShdw>
              </a:effectLst>
            </a:endParaRPr>
          </a:p>
        </p:txBody>
      </p:sp>
      <p:sp>
        <p:nvSpPr>
          <p:cNvPr id="41" name="Rectangle 111"/>
          <p:cNvSpPr>
            <a:spLocks noChangeArrowheads="1"/>
          </p:cNvSpPr>
          <p:nvPr/>
        </p:nvSpPr>
        <p:spPr bwMode="auto">
          <a:xfrm>
            <a:off x="323528" y="6021288"/>
            <a:ext cx="2736304" cy="431378"/>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9525">
            <a:solidFill>
              <a:schemeClr val="tx1"/>
            </a:solidFill>
            <a:miter lim="800000"/>
            <a:headEnd/>
            <a:tailEnd/>
          </a:ln>
          <a:effectLst/>
        </p:spPr>
        <p:txBody>
          <a:bodyPr wrap="none" anchor="ctr"/>
          <a:lstStyle/>
          <a:p>
            <a:pPr algn="ctr"/>
            <a:r>
              <a:rPr lang="es-ES" sz="2000" b="1" dirty="0" smtClean="0">
                <a:effectLst>
                  <a:outerShdw blurRad="38100" dist="38100" dir="2700000" algn="tl">
                    <a:srgbClr val="000000">
                      <a:alpha val="43137"/>
                    </a:srgbClr>
                  </a:outerShdw>
                </a:effectLst>
              </a:rPr>
              <a:t>SEXENNI DEMOCRÀTIC</a:t>
            </a:r>
            <a:endParaRPr lang="es-ES" sz="2000" b="1" dirty="0">
              <a:effectLst>
                <a:outerShdw blurRad="38100" dist="38100" dir="2700000" algn="tl">
                  <a:srgbClr val="000000">
                    <a:alpha val="43137"/>
                  </a:srgbClr>
                </a:outerShdw>
              </a:effectLst>
            </a:endParaRPr>
          </a:p>
        </p:txBody>
      </p:sp>
      <p:sp>
        <p:nvSpPr>
          <p:cNvPr id="43" name="Rectangle 27"/>
          <p:cNvSpPr>
            <a:spLocks noChangeArrowheads="1"/>
          </p:cNvSpPr>
          <p:nvPr/>
        </p:nvSpPr>
        <p:spPr bwMode="auto">
          <a:xfrm>
            <a:off x="6228184" y="1556792"/>
            <a:ext cx="144016" cy="3312367"/>
          </a:xfrm>
          <a:prstGeom prst="rect">
            <a:avLst/>
          </a:prstGeom>
          <a:gradFill rotWithShape="0">
            <a:gsLst>
              <a:gs pos="0">
                <a:srgbClr val="5C5C4A"/>
              </a:gs>
              <a:gs pos="50000">
                <a:srgbClr val="FFFFCC"/>
              </a:gs>
              <a:gs pos="100000">
                <a:srgbClr val="5C5C4A"/>
              </a:gs>
            </a:gsLst>
            <a:lin ang="0" scaled="1"/>
          </a:gradFill>
          <a:ln w="9525">
            <a:noFill/>
            <a:miter lim="800000"/>
            <a:headEnd/>
            <a:tailEnd/>
          </a:ln>
        </p:spPr>
        <p:txBody>
          <a:bodyPr wrap="none" anchor="ctr"/>
          <a:lstStyle/>
          <a:p>
            <a:endParaRPr lang="es-ES"/>
          </a:p>
        </p:txBody>
      </p:sp>
      <p:pic>
        <p:nvPicPr>
          <p:cNvPr id="42" name="41 Imagen" descr="bandera-republicana.jpg"/>
          <p:cNvPicPr>
            <a:picLocks noChangeAspect="1"/>
          </p:cNvPicPr>
          <p:nvPr/>
        </p:nvPicPr>
        <p:blipFill>
          <a:blip r:embed="rId3" cstate="print"/>
          <a:stretch>
            <a:fillRect/>
          </a:stretch>
        </p:blipFill>
        <p:spPr>
          <a:xfrm>
            <a:off x="6228184" y="4509120"/>
            <a:ext cx="1019944" cy="1019944"/>
          </a:xfrm>
          <a:prstGeom prst="rect">
            <a:avLst/>
          </a:prstGeom>
        </p:spPr>
      </p:pic>
      <p:sp>
        <p:nvSpPr>
          <p:cNvPr id="45" name="Text Box 7"/>
          <p:cNvSpPr txBox="1">
            <a:spLocks noChangeArrowheads="1"/>
          </p:cNvSpPr>
          <p:nvPr/>
        </p:nvSpPr>
        <p:spPr bwMode="auto">
          <a:xfrm>
            <a:off x="6228184" y="4365104"/>
            <a:ext cx="1205779"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1873-1874</a:t>
            </a:r>
            <a:endParaRPr lang="en-US" sz="1400" dirty="0">
              <a:solidFill>
                <a:srgbClr val="FF0000"/>
              </a:solidFill>
              <a:latin typeface="Arial Black" pitchFamily="34" charset="0"/>
            </a:endParaRPr>
          </a:p>
        </p:txBody>
      </p:sp>
      <p:sp>
        <p:nvSpPr>
          <p:cNvPr id="46" name="Rectangle 111"/>
          <p:cNvSpPr>
            <a:spLocks noChangeArrowheads="1"/>
          </p:cNvSpPr>
          <p:nvPr/>
        </p:nvSpPr>
        <p:spPr bwMode="auto">
          <a:xfrm>
            <a:off x="6372200" y="2348880"/>
            <a:ext cx="2520280" cy="71941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solidFill>
              <a:schemeClr val="tx1"/>
            </a:solidFill>
            <a:miter lim="800000"/>
            <a:headEnd/>
            <a:tailEnd/>
          </a:ln>
          <a:effectLst/>
        </p:spPr>
        <p:txBody>
          <a:bodyPr wrap="none" anchor="ctr"/>
          <a:lstStyle/>
          <a:p>
            <a:pPr algn="ctr"/>
            <a:r>
              <a:rPr lang="es-ES" b="1" dirty="0" smtClean="0">
                <a:solidFill>
                  <a:srgbClr val="FF0000"/>
                </a:solidFill>
                <a:effectLst>
                  <a:outerShdw blurRad="38100" dist="38100" dir="2700000" algn="tl">
                    <a:srgbClr val="000000">
                      <a:alpha val="43137"/>
                    </a:srgbClr>
                  </a:outerShdw>
                </a:effectLst>
              </a:rPr>
              <a:t>RESTAURACIÓ</a:t>
            </a:r>
          </a:p>
          <a:p>
            <a:pPr algn="ctr"/>
            <a:r>
              <a:rPr lang="es-ES" b="1" dirty="0" smtClean="0">
                <a:solidFill>
                  <a:srgbClr val="FF0000"/>
                </a:solidFill>
                <a:effectLst>
                  <a:outerShdw blurRad="38100" dist="38100" dir="2700000" algn="tl">
                    <a:srgbClr val="000000">
                      <a:alpha val="43137"/>
                    </a:srgbClr>
                  </a:outerShdw>
                </a:effectLst>
              </a:rPr>
              <a:t>BORBÒNICA</a:t>
            </a:r>
            <a:endParaRPr lang="es-ES" b="1" dirty="0">
              <a:solidFill>
                <a:srgbClr val="FF0000"/>
              </a:solidFill>
              <a:effectLst>
                <a:outerShdw blurRad="38100" dist="38100" dir="2700000" algn="tl">
                  <a:srgbClr val="000000">
                    <a:alpha val="43137"/>
                  </a:srgbClr>
                </a:outerShdw>
              </a:effectLst>
            </a:endParaRPr>
          </a:p>
        </p:txBody>
      </p:sp>
      <p:sp>
        <p:nvSpPr>
          <p:cNvPr id="47" name="Rectangle 27"/>
          <p:cNvSpPr>
            <a:spLocks noChangeArrowheads="1"/>
          </p:cNvSpPr>
          <p:nvPr/>
        </p:nvSpPr>
        <p:spPr bwMode="auto">
          <a:xfrm>
            <a:off x="8604448" y="2996952"/>
            <a:ext cx="251520" cy="648072"/>
          </a:xfrm>
          <a:prstGeom prst="rect">
            <a:avLst/>
          </a:prstGeom>
          <a:solidFill>
            <a:srgbClr val="FF0000"/>
          </a:solidFill>
          <a:ln w="9525">
            <a:noFill/>
            <a:miter lim="800000"/>
            <a:headEnd/>
            <a:tailEnd/>
          </a:ln>
        </p:spPr>
        <p:txBody>
          <a:bodyPr wrap="none" anchor="ctr"/>
          <a:lstStyle/>
          <a:p>
            <a:endParaRPr lang="es-ES"/>
          </a:p>
        </p:txBody>
      </p:sp>
      <p:sp>
        <p:nvSpPr>
          <p:cNvPr id="48" name="47 CuadroTexto"/>
          <p:cNvSpPr txBox="1"/>
          <p:nvPr/>
        </p:nvSpPr>
        <p:spPr>
          <a:xfrm>
            <a:off x="8028384" y="3645024"/>
            <a:ext cx="1115616" cy="954107"/>
          </a:xfrm>
          <a:prstGeom prst="rect">
            <a:avLst/>
          </a:prstGeom>
          <a:solidFill>
            <a:schemeClr val="bg1"/>
          </a:solidFill>
        </p:spPr>
        <p:txBody>
          <a:bodyPr wrap="square" rtlCol="0">
            <a:spAutoFit/>
          </a:bodyPr>
          <a:lstStyle/>
          <a:p>
            <a:pPr algn="ctr"/>
            <a:r>
              <a:rPr lang="ca-ES" sz="1400" b="1" dirty="0" smtClean="0">
                <a:effectLst>
                  <a:outerShdw blurRad="38100" dist="38100" dir="2700000" algn="tl">
                    <a:srgbClr val="000000">
                      <a:alpha val="43137"/>
                    </a:srgbClr>
                  </a:outerShdw>
                </a:effectLst>
              </a:rPr>
              <a:t>1895-1898</a:t>
            </a:r>
            <a:endParaRPr lang="ca-ES" sz="1400" b="1" dirty="0">
              <a:effectLst>
                <a:outerShdw blurRad="38100" dist="38100" dir="2700000" algn="tl">
                  <a:srgbClr val="000000">
                    <a:alpha val="43137"/>
                  </a:srgbClr>
                </a:outerShdw>
              </a:effectLst>
            </a:endParaRPr>
          </a:p>
          <a:p>
            <a:pPr algn="ctr"/>
            <a:r>
              <a:rPr lang="ca-ES" sz="1400" b="1" dirty="0" smtClean="0">
                <a:effectLst>
                  <a:outerShdw blurRad="38100" dist="38100" dir="2700000" algn="tl">
                    <a:srgbClr val="000000">
                      <a:alpha val="43137"/>
                    </a:srgbClr>
                  </a:outerShdw>
                </a:effectLst>
              </a:rPr>
              <a:t>Guerra de Cuba i Filipines</a:t>
            </a:r>
          </a:p>
        </p:txBody>
      </p:sp>
      <p:sp>
        <p:nvSpPr>
          <p:cNvPr id="49" name="48 CuadroTexto"/>
          <p:cNvSpPr txBox="1"/>
          <p:nvPr/>
        </p:nvSpPr>
        <p:spPr>
          <a:xfrm>
            <a:off x="755576" y="3501008"/>
            <a:ext cx="1008112" cy="738664"/>
          </a:xfrm>
          <a:prstGeom prst="rect">
            <a:avLst/>
          </a:prstGeom>
          <a:solidFill>
            <a:schemeClr val="bg1"/>
          </a:solidFill>
        </p:spPr>
        <p:txBody>
          <a:bodyPr wrap="square" rtlCol="0">
            <a:spAutoFit/>
          </a:bodyPr>
          <a:lstStyle/>
          <a:p>
            <a:pPr algn="ctr"/>
            <a:r>
              <a:rPr lang="ca-ES" sz="1400" b="1" dirty="0" smtClean="0">
                <a:solidFill>
                  <a:srgbClr val="FF0000"/>
                </a:solidFill>
                <a:effectLst>
                  <a:outerShdw blurRad="38100" dist="38100" dir="2700000" algn="tl">
                    <a:srgbClr val="000000">
                      <a:alpha val="43137"/>
                    </a:srgbClr>
                  </a:outerShdw>
                </a:effectLst>
              </a:rPr>
              <a:t>1808-1814</a:t>
            </a:r>
            <a:endParaRPr lang="ca-ES" sz="1400" b="1" dirty="0">
              <a:solidFill>
                <a:srgbClr val="FF0000"/>
              </a:solidFill>
              <a:effectLst>
                <a:outerShdw blurRad="38100" dist="38100" dir="2700000" algn="tl">
                  <a:srgbClr val="000000">
                    <a:alpha val="43137"/>
                  </a:srgbClr>
                </a:outerShdw>
              </a:effectLst>
            </a:endParaRPr>
          </a:p>
          <a:p>
            <a:pPr algn="ctr"/>
            <a:r>
              <a:rPr lang="ca-ES" sz="1400" b="1" dirty="0" smtClean="0">
                <a:effectLst>
                  <a:outerShdw blurRad="38100" dist="38100" dir="2700000" algn="tl">
                    <a:srgbClr val="000000">
                      <a:alpha val="43137"/>
                    </a:srgbClr>
                  </a:outerShdw>
                </a:effectLst>
              </a:rPr>
              <a:t>Guerra del Francès</a:t>
            </a:r>
            <a:endParaRPr lang="ca-ES" sz="1400" b="1" dirty="0">
              <a:effectLst>
                <a:outerShdw blurRad="38100" dist="38100" dir="2700000" algn="tl">
                  <a:srgbClr val="000000">
                    <a:alpha val="43137"/>
                  </a:srgbClr>
                </a:outerShdw>
              </a:effectLst>
            </a:endParaRPr>
          </a:p>
        </p:txBody>
      </p:sp>
      <p:sp>
        <p:nvSpPr>
          <p:cNvPr id="50" name="AutoShape 39"/>
          <p:cNvSpPr>
            <a:spLocks noChangeArrowheads="1"/>
          </p:cNvSpPr>
          <p:nvPr/>
        </p:nvSpPr>
        <p:spPr bwMode="auto">
          <a:xfrm flipH="1">
            <a:off x="7308304" y="4797152"/>
            <a:ext cx="381000" cy="1512168"/>
          </a:xfrm>
          <a:prstGeom prst="curvedRightArrow">
            <a:avLst>
              <a:gd name="adj1" fmla="val 48991"/>
              <a:gd name="adj2" fmla="val 104000"/>
              <a:gd name="adj3" fmla="val 3333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a:solidFill>
              <a:schemeClr val="tx1"/>
            </a:solidFill>
            <a:miter lim="800000"/>
            <a:headEnd/>
            <a:tailEnd/>
          </a:ln>
        </p:spPr>
        <p:txBody>
          <a:bodyPr wrap="none" anchor="ctr"/>
          <a:lstStyle/>
          <a:p>
            <a:endParaRPr lang="es-ES" dirty="0">
              <a:solidFill>
                <a:srgbClr val="FF0000"/>
              </a:solidFill>
            </a:endParaRPr>
          </a:p>
        </p:txBody>
      </p:sp>
      <p:pic>
        <p:nvPicPr>
          <p:cNvPr id="51" name="50 Imagen" descr="carlosIV.jpg"/>
          <p:cNvPicPr>
            <a:picLocks noChangeAspect="1"/>
          </p:cNvPicPr>
          <p:nvPr/>
        </p:nvPicPr>
        <p:blipFill>
          <a:blip r:embed="rId4" cstate="print"/>
          <a:stretch>
            <a:fillRect/>
          </a:stretch>
        </p:blipFill>
        <p:spPr>
          <a:xfrm>
            <a:off x="395537" y="548680"/>
            <a:ext cx="576064" cy="731001"/>
          </a:xfrm>
          <a:prstGeom prst="rect">
            <a:avLst/>
          </a:prstGeom>
        </p:spPr>
      </p:pic>
      <p:pic>
        <p:nvPicPr>
          <p:cNvPr id="52" name="51 Imagen" descr="joseI.jpg"/>
          <p:cNvPicPr>
            <a:picLocks noChangeAspect="1"/>
          </p:cNvPicPr>
          <p:nvPr/>
        </p:nvPicPr>
        <p:blipFill>
          <a:blip r:embed="rId5" cstate="print"/>
          <a:stretch>
            <a:fillRect/>
          </a:stretch>
        </p:blipFill>
        <p:spPr>
          <a:xfrm>
            <a:off x="2915816" y="5157192"/>
            <a:ext cx="432048" cy="649522"/>
          </a:xfrm>
          <a:prstGeom prst="rect">
            <a:avLst/>
          </a:prstGeom>
        </p:spPr>
      </p:pic>
      <p:pic>
        <p:nvPicPr>
          <p:cNvPr id="53" name="52 Imagen" descr="FernandoVII.gif"/>
          <p:cNvPicPr>
            <a:picLocks noChangeAspect="1"/>
          </p:cNvPicPr>
          <p:nvPr/>
        </p:nvPicPr>
        <p:blipFill>
          <a:blip r:embed="rId6" cstate="print"/>
          <a:stretch>
            <a:fillRect/>
          </a:stretch>
        </p:blipFill>
        <p:spPr>
          <a:xfrm>
            <a:off x="2249988" y="548680"/>
            <a:ext cx="576427" cy="765076"/>
          </a:xfrm>
          <a:prstGeom prst="rect">
            <a:avLst/>
          </a:prstGeom>
        </p:spPr>
      </p:pic>
      <p:pic>
        <p:nvPicPr>
          <p:cNvPr id="54" name="53 Imagen" descr="isabellsegona.jpg"/>
          <p:cNvPicPr>
            <a:picLocks noChangeAspect="1"/>
          </p:cNvPicPr>
          <p:nvPr/>
        </p:nvPicPr>
        <p:blipFill>
          <a:blip r:embed="rId7" cstate="print"/>
          <a:stretch>
            <a:fillRect/>
          </a:stretch>
        </p:blipFill>
        <p:spPr>
          <a:xfrm>
            <a:off x="3635897" y="552916"/>
            <a:ext cx="576064" cy="715844"/>
          </a:xfrm>
          <a:prstGeom prst="rect">
            <a:avLst/>
          </a:prstGeom>
        </p:spPr>
      </p:pic>
      <p:pic>
        <p:nvPicPr>
          <p:cNvPr id="55" name="54 Imagen" descr="amadeuI.jpg"/>
          <p:cNvPicPr>
            <a:picLocks noChangeAspect="1"/>
          </p:cNvPicPr>
          <p:nvPr/>
        </p:nvPicPr>
        <p:blipFill>
          <a:blip r:embed="rId8" cstate="print"/>
          <a:stretch>
            <a:fillRect/>
          </a:stretch>
        </p:blipFill>
        <p:spPr>
          <a:xfrm>
            <a:off x="3203848" y="6132277"/>
            <a:ext cx="525049" cy="725723"/>
          </a:xfrm>
          <a:prstGeom prst="rect">
            <a:avLst/>
          </a:prstGeom>
        </p:spPr>
      </p:pic>
      <p:pic>
        <p:nvPicPr>
          <p:cNvPr id="56" name="55 Imagen" descr="alfonsoXII.gif"/>
          <p:cNvPicPr>
            <a:picLocks noChangeAspect="1"/>
          </p:cNvPicPr>
          <p:nvPr/>
        </p:nvPicPr>
        <p:blipFill>
          <a:blip r:embed="rId9" cstate="print"/>
          <a:stretch>
            <a:fillRect/>
          </a:stretch>
        </p:blipFill>
        <p:spPr>
          <a:xfrm>
            <a:off x="6588224" y="548680"/>
            <a:ext cx="520311" cy="792088"/>
          </a:xfrm>
          <a:prstGeom prst="rect">
            <a:avLst/>
          </a:prstGeom>
        </p:spPr>
      </p:pic>
      <p:pic>
        <p:nvPicPr>
          <p:cNvPr id="57" name="56 Imagen" descr="AlfonsoXIII.gif"/>
          <p:cNvPicPr>
            <a:picLocks noChangeAspect="1"/>
          </p:cNvPicPr>
          <p:nvPr/>
        </p:nvPicPr>
        <p:blipFill>
          <a:blip r:embed="rId10" cstate="print"/>
          <a:stretch>
            <a:fillRect/>
          </a:stretch>
        </p:blipFill>
        <p:spPr>
          <a:xfrm>
            <a:off x="7956376" y="548680"/>
            <a:ext cx="489024" cy="734445"/>
          </a:xfrm>
          <a:prstGeom prst="rect">
            <a:avLst/>
          </a:prstGeom>
        </p:spPr>
      </p:pic>
      <p:sp>
        <p:nvSpPr>
          <p:cNvPr id="58" name="Rectangle 111"/>
          <p:cNvSpPr>
            <a:spLocks noChangeArrowheads="1"/>
          </p:cNvSpPr>
          <p:nvPr/>
        </p:nvSpPr>
        <p:spPr bwMode="auto">
          <a:xfrm>
            <a:off x="1619672" y="4437112"/>
            <a:ext cx="1512168" cy="360040"/>
          </a:xfrm>
          <a:prstGeom prst="rect">
            <a:avLst/>
          </a:prstGeom>
          <a:solidFill>
            <a:srgbClr val="00B0F0"/>
          </a:solidFill>
          <a:ln w="9525">
            <a:noFill/>
            <a:miter lim="800000"/>
            <a:headEnd/>
            <a:tailEnd/>
          </a:ln>
          <a:effectLst/>
        </p:spPr>
        <p:txBody>
          <a:bodyPr wrap="none" anchor="ctr"/>
          <a:lstStyle/>
          <a:p>
            <a:pPr algn="ctr"/>
            <a:r>
              <a:rPr lang="es-ES" sz="1400" b="1" dirty="0" err="1" smtClean="0">
                <a:effectLst>
                  <a:outerShdw blurRad="38100" dist="38100" dir="2700000" algn="tl">
                    <a:srgbClr val="000000">
                      <a:alpha val="43137"/>
                    </a:srgbClr>
                  </a:outerShdw>
                </a:effectLst>
              </a:rPr>
              <a:t>Indepedència</a:t>
            </a:r>
            <a:endParaRPr lang="es-ES" sz="1400" b="1" dirty="0" smtClean="0">
              <a:effectLst>
                <a:outerShdw blurRad="38100" dist="38100" dir="2700000" algn="tl">
                  <a:srgbClr val="000000">
                    <a:alpha val="43137"/>
                  </a:srgbClr>
                </a:outerShdw>
              </a:effectLst>
            </a:endParaRPr>
          </a:p>
          <a:p>
            <a:pPr algn="ctr"/>
            <a:r>
              <a:rPr lang="es-ES" sz="1400" b="1" dirty="0" err="1" smtClean="0">
                <a:effectLst>
                  <a:outerShdw blurRad="38100" dist="38100" dir="2700000" algn="tl">
                    <a:srgbClr val="000000">
                      <a:alpha val="43137"/>
                    </a:srgbClr>
                  </a:outerShdw>
                </a:effectLst>
              </a:rPr>
              <a:t>Colònies</a:t>
            </a:r>
            <a:r>
              <a:rPr lang="es-ES" sz="1400" b="1" dirty="0" smtClean="0">
                <a:effectLst>
                  <a:outerShdw blurRad="38100" dist="38100" dir="2700000" algn="tl">
                    <a:srgbClr val="000000">
                      <a:alpha val="43137"/>
                    </a:srgbClr>
                  </a:outerShdw>
                </a:effectLst>
              </a:rPr>
              <a:t> </a:t>
            </a:r>
            <a:r>
              <a:rPr lang="es-ES" sz="1400" b="1" dirty="0" err="1" smtClean="0">
                <a:effectLst>
                  <a:outerShdw blurRad="38100" dist="38100" dir="2700000" algn="tl">
                    <a:srgbClr val="000000">
                      <a:alpha val="43137"/>
                    </a:srgbClr>
                  </a:outerShdw>
                </a:effectLst>
              </a:rPr>
              <a:t>d’Amèrica</a:t>
            </a:r>
            <a:endParaRPr lang="es-ES" sz="1400" b="1" dirty="0">
              <a:effectLst>
                <a:outerShdw blurRad="38100" dist="38100" dir="2700000" algn="tl">
                  <a:srgbClr val="000000">
                    <a:alpha val="43137"/>
                  </a:srgbClr>
                </a:outerShdw>
              </a:effectLst>
            </a:endParaRPr>
          </a:p>
        </p:txBody>
      </p:sp>
      <p:sp>
        <p:nvSpPr>
          <p:cNvPr id="59" name="Text Box 7"/>
          <p:cNvSpPr txBox="1">
            <a:spLocks noChangeArrowheads="1"/>
          </p:cNvSpPr>
          <p:nvPr/>
        </p:nvSpPr>
        <p:spPr bwMode="auto">
          <a:xfrm>
            <a:off x="3131840" y="4653136"/>
            <a:ext cx="1056700" cy="276999"/>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200" dirty="0" smtClean="0">
                <a:solidFill>
                  <a:srgbClr val="FF0000"/>
                </a:solidFill>
                <a:latin typeface="Arial Black" pitchFamily="34" charset="0"/>
              </a:rPr>
              <a:t>1808-1826</a:t>
            </a:r>
            <a:endParaRPr lang="en-US" sz="1200" dirty="0">
              <a:solidFill>
                <a:srgbClr val="FF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par>
                          <p:cTn id="18" fill="hold">
                            <p:stCondLst>
                              <p:cond delay="1000"/>
                            </p:stCondLst>
                            <p:childTnLst>
                              <p:par>
                                <p:cTn id="19" presetID="53"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ppt_x</p:attrName>
                                        </p:attrNameLst>
                                      </p:cBhvr>
                                      <p:tavLst>
                                        <p:tav tm="0">
                                          <p:val>
                                            <p:strVal val="#ppt_x-#ppt_w/2"/>
                                          </p:val>
                                        </p:tav>
                                        <p:tav tm="100000">
                                          <p:val>
                                            <p:strVal val="#ppt_x"/>
                                          </p:val>
                                        </p:tav>
                                      </p:tavLst>
                                    </p:anim>
                                    <p:anim calcmode="lin" valueType="num">
                                      <p:cBhvr>
                                        <p:cTn id="29" dur="500" fill="hold"/>
                                        <p:tgtEl>
                                          <p:spTgt spid="26"/>
                                        </p:tgtEl>
                                        <p:attrNameLst>
                                          <p:attrName>ppt_y</p:attrName>
                                        </p:attrNameLst>
                                      </p:cBhvr>
                                      <p:tavLst>
                                        <p:tav tm="0">
                                          <p:val>
                                            <p:strVal val="#ppt_y"/>
                                          </p:val>
                                        </p:tav>
                                        <p:tav tm="100000">
                                          <p:val>
                                            <p:strVal val="#ppt_y"/>
                                          </p:val>
                                        </p:tav>
                                      </p:tavLst>
                                    </p:anim>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par>
                          <p:cTn id="44" fill="hold">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ppt_x</p:attrName>
                                        </p:attrNameLst>
                                      </p:cBhvr>
                                      <p:tavLst>
                                        <p:tav tm="0">
                                          <p:val>
                                            <p:strVal val="#ppt_x-#ppt_w/2"/>
                                          </p:val>
                                        </p:tav>
                                        <p:tav tm="100000">
                                          <p:val>
                                            <p:strVal val="#ppt_x"/>
                                          </p:val>
                                        </p:tav>
                                      </p:tavLst>
                                    </p:anim>
                                    <p:anim calcmode="lin" valueType="num">
                                      <p:cBhvr>
                                        <p:cTn id="48" dur="500" fill="hold"/>
                                        <p:tgtEl>
                                          <p:spTgt spid="25"/>
                                        </p:tgtEl>
                                        <p:attrNameLst>
                                          <p:attrName>ppt_y</p:attrName>
                                        </p:attrNameLst>
                                      </p:cBhvr>
                                      <p:tavLst>
                                        <p:tav tm="0">
                                          <p:val>
                                            <p:strVal val="#ppt_y"/>
                                          </p:val>
                                        </p:tav>
                                        <p:tav tm="100000">
                                          <p:val>
                                            <p:strVal val="#ppt_y"/>
                                          </p:val>
                                        </p:tav>
                                      </p:tavLst>
                                    </p:anim>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53" presetClass="entr" presetSubtype="0"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p:cTn id="54" dur="500" fill="hold"/>
                                        <p:tgtEl>
                                          <p:spTgt spid="52"/>
                                        </p:tgtEl>
                                        <p:attrNameLst>
                                          <p:attrName>ppt_w</p:attrName>
                                        </p:attrNameLst>
                                      </p:cBhvr>
                                      <p:tavLst>
                                        <p:tav tm="0">
                                          <p:val>
                                            <p:fltVal val="0"/>
                                          </p:val>
                                        </p:tav>
                                        <p:tav tm="100000">
                                          <p:val>
                                            <p:strVal val="#ppt_w"/>
                                          </p:val>
                                        </p:tav>
                                      </p:tavLst>
                                    </p:anim>
                                    <p:anim calcmode="lin" valueType="num">
                                      <p:cBhvr>
                                        <p:cTn id="55" dur="500" fill="hold"/>
                                        <p:tgtEl>
                                          <p:spTgt spid="52"/>
                                        </p:tgtEl>
                                        <p:attrNameLst>
                                          <p:attrName>ppt_h</p:attrName>
                                        </p:attrNameLst>
                                      </p:cBhvr>
                                      <p:tavLst>
                                        <p:tav tm="0">
                                          <p:val>
                                            <p:fltVal val="0"/>
                                          </p:val>
                                        </p:tav>
                                        <p:tav tm="100000">
                                          <p:val>
                                            <p:strVal val="#ppt_h"/>
                                          </p:val>
                                        </p:tav>
                                      </p:tavLst>
                                    </p:anim>
                                    <p:animEffect transition="in" filter="fad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17"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ppt_x</p:attrName>
                                        </p:attrNameLst>
                                      </p:cBhvr>
                                      <p:tavLst>
                                        <p:tav tm="0">
                                          <p:val>
                                            <p:strVal val="#ppt_x"/>
                                          </p:val>
                                        </p:tav>
                                        <p:tav tm="100000">
                                          <p:val>
                                            <p:strVal val="#ppt_x"/>
                                          </p:val>
                                        </p:tav>
                                      </p:tavLst>
                                    </p:anim>
                                    <p:anim calcmode="lin" valueType="num">
                                      <p:cBhvr>
                                        <p:cTn id="77" dur="500" fill="hold"/>
                                        <p:tgtEl>
                                          <p:spTgt spid="29"/>
                                        </p:tgtEl>
                                        <p:attrNameLst>
                                          <p:attrName>ppt_y</p:attrName>
                                        </p:attrNameLst>
                                      </p:cBhvr>
                                      <p:tavLst>
                                        <p:tav tm="0">
                                          <p:val>
                                            <p:strVal val="#ppt_y-#ppt_h/2"/>
                                          </p:val>
                                        </p:tav>
                                        <p:tav tm="100000">
                                          <p:val>
                                            <p:strVal val="#ppt_y"/>
                                          </p:val>
                                        </p:tav>
                                      </p:tavLst>
                                    </p:anim>
                                    <p:anim calcmode="lin" valueType="num">
                                      <p:cBhvr>
                                        <p:cTn id="78" dur="500" fill="hold"/>
                                        <p:tgtEl>
                                          <p:spTgt spid="29"/>
                                        </p:tgtEl>
                                        <p:attrNameLst>
                                          <p:attrName>ppt_w</p:attrName>
                                        </p:attrNameLst>
                                      </p:cBhvr>
                                      <p:tavLst>
                                        <p:tav tm="0">
                                          <p:val>
                                            <p:strVal val="#ppt_w"/>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childTnLst>
                                </p:cTn>
                              </p:par>
                            </p:childTnLst>
                          </p:cTn>
                        </p:par>
                        <p:par>
                          <p:cTn id="80" fill="hold">
                            <p:stCondLst>
                              <p:cond delay="500"/>
                            </p:stCondLst>
                            <p:childTnLst>
                              <p:par>
                                <p:cTn id="81" presetID="50" presetClass="entr" presetSubtype="0" decel="100000"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1000" fill="hold"/>
                                        <p:tgtEl>
                                          <p:spTgt spid="49"/>
                                        </p:tgtEl>
                                        <p:attrNameLst>
                                          <p:attrName>ppt_w</p:attrName>
                                        </p:attrNameLst>
                                      </p:cBhvr>
                                      <p:tavLst>
                                        <p:tav tm="0">
                                          <p:val>
                                            <p:strVal val="#ppt_w+.3"/>
                                          </p:val>
                                        </p:tav>
                                        <p:tav tm="100000">
                                          <p:val>
                                            <p:strVal val="#ppt_w"/>
                                          </p:val>
                                        </p:tav>
                                      </p:tavLst>
                                    </p:anim>
                                    <p:anim calcmode="lin" valueType="num">
                                      <p:cBhvr>
                                        <p:cTn id="84" dur="1000" fill="hold"/>
                                        <p:tgtEl>
                                          <p:spTgt spid="49"/>
                                        </p:tgtEl>
                                        <p:attrNameLst>
                                          <p:attrName>ppt_h</p:attrName>
                                        </p:attrNameLst>
                                      </p:cBhvr>
                                      <p:tavLst>
                                        <p:tav tm="0">
                                          <p:val>
                                            <p:strVal val="#ppt_h"/>
                                          </p:val>
                                        </p:tav>
                                        <p:tav tm="100000">
                                          <p:val>
                                            <p:strVal val="#ppt_h"/>
                                          </p:val>
                                        </p:tav>
                                      </p:tavLst>
                                    </p:anim>
                                    <p:animEffect transition="in" filter="fade">
                                      <p:cBhvr>
                                        <p:cTn id="85" dur="10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7" presetClass="entr" presetSubtype="1"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ppt_x</p:attrName>
                                        </p:attrNameLst>
                                      </p:cBhvr>
                                      <p:tavLst>
                                        <p:tav tm="0">
                                          <p:val>
                                            <p:strVal val="#ppt_x"/>
                                          </p:val>
                                        </p:tav>
                                        <p:tav tm="100000">
                                          <p:val>
                                            <p:strVal val="#ppt_x"/>
                                          </p:val>
                                        </p:tav>
                                      </p:tavLst>
                                    </p:anim>
                                    <p:anim calcmode="lin" valueType="num">
                                      <p:cBhvr>
                                        <p:cTn id="91" dur="500" fill="hold"/>
                                        <p:tgtEl>
                                          <p:spTgt spid="34"/>
                                        </p:tgtEl>
                                        <p:attrNameLst>
                                          <p:attrName>ppt_y</p:attrName>
                                        </p:attrNameLst>
                                      </p:cBhvr>
                                      <p:tavLst>
                                        <p:tav tm="0">
                                          <p:val>
                                            <p:strVal val="#ppt_y-#ppt_h/2"/>
                                          </p:val>
                                        </p:tav>
                                        <p:tav tm="100000">
                                          <p:val>
                                            <p:strVal val="#ppt_y"/>
                                          </p:val>
                                        </p:tav>
                                      </p:tavLst>
                                    </p:anim>
                                    <p:anim calcmode="lin" valueType="num">
                                      <p:cBhvr>
                                        <p:cTn id="92" dur="500" fill="hold"/>
                                        <p:tgtEl>
                                          <p:spTgt spid="34"/>
                                        </p:tgtEl>
                                        <p:attrNameLst>
                                          <p:attrName>ppt_w</p:attrName>
                                        </p:attrNameLst>
                                      </p:cBhvr>
                                      <p:tavLst>
                                        <p:tav tm="0">
                                          <p:val>
                                            <p:strVal val="#ppt_w"/>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50" presetClass="entr" presetSubtype="0" decel="10000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1000" fill="hold"/>
                                        <p:tgtEl>
                                          <p:spTgt spid="35"/>
                                        </p:tgtEl>
                                        <p:attrNameLst>
                                          <p:attrName>ppt_w</p:attrName>
                                        </p:attrNameLst>
                                      </p:cBhvr>
                                      <p:tavLst>
                                        <p:tav tm="0">
                                          <p:val>
                                            <p:strVal val="#ppt_w+.3"/>
                                          </p:val>
                                        </p:tav>
                                        <p:tav tm="100000">
                                          <p:val>
                                            <p:strVal val="#ppt_w"/>
                                          </p:val>
                                        </p:tav>
                                      </p:tavLst>
                                    </p:anim>
                                    <p:anim calcmode="lin" valueType="num">
                                      <p:cBhvr>
                                        <p:cTn id="98" dur="1000" fill="hold"/>
                                        <p:tgtEl>
                                          <p:spTgt spid="35"/>
                                        </p:tgtEl>
                                        <p:attrNameLst>
                                          <p:attrName>ppt_h</p:attrName>
                                        </p:attrNameLst>
                                      </p:cBhvr>
                                      <p:tavLst>
                                        <p:tav tm="0">
                                          <p:val>
                                            <p:strVal val="#ppt_h"/>
                                          </p:val>
                                        </p:tav>
                                        <p:tav tm="100000">
                                          <p:val>
                                            <p:strVal val="#ppt_h"/>
                                          </p:val>
                                        </p:tav>
                                      </p:tavLst>
                                    </p:anim>
                                    <p:animEffect transition="in" filter="fade">
                                      <p:cBhvr>
                                        <p:cTn id="99" dur="10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8"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ppt_w/2"/>
                                          </p:val>
                                        </p:tav>
                                        <p:tav tm="100000">
                                          <p:val>
                                            <p:strVal val="#ppt_x"/>
                                          </p:val>
                                        </p:tav>
                                      </p:tavLst>
                                    </p:anim>
                                    <p:anim calcmode="lin" valueType="num">
                                      <p:cBhvr>
                                        <p:cTn id="105" dur="500" fill="hold"/>
                                        <p:tgtEl>
                                          <p:spTgt spid="11"/>
                                        </p:tgtEl>
                                        <p:attrNameLst>
                                          <p:attrName>ppt_y</p:attrName>
                                        </p:attrNameLst>
                                      </p:cBhvr>
                                      <p:tavLst>
                                        <p:tav tm="0">
                                          <p:val>
                                            <p:strVal val="#ppt_y"/>
                                          </p:val>
                                        </p:tav>
                                        <p:tav tm="100000">
                                          <p:val>
                                            <p:strVal val="#ppt_y"/>
                                          </p:val>
                                        </p:tav>
                                      </p:tavLst>
                                    </p:anim>
                                    <p:anim calcmode="lin" valueType="num">
                                      <p:cBhvr>
                                        <p:cTn id="106" dur="500" fill="hold"/>
                                        <p:tgtEl>
                                          <p:spTgt spid="11"/>
                                        </p:tgtEl>
                                        <p:attrNameLst>
                                          <p:attrName>ppt_w</p:attrName>
                                        </p:attrNameLst>
                                      </p:cBhvr>
                                      <p:tavLst>
                                        <p:tav tm="0">
                                          <p:val>
                                            <p:fltVal val="0"/>
                                          </p:val>
                                        </p:tav>
                                        <p:tav tm="100000">
                                          <p:val>
                                            <p:strVal val="#ppt_w"/>
                                          </p:val>
                                        </p:tav>
                                      </p:tavLst>
                                    </p:anim>
                                    <p:anim calcmode="lin" valueType="num">
                                      <p:cBhvr>
                                        <p:cTn id="107" dur="500" fill="hold"/>
                                        <p:tgtEl>
                                          <p:spTgt spid="11"/>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9"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dissolve">
                                      <p:cBhvr>
                                        <p:cTn id="111" dur="500"/>
                                        <p:tgtEl>
                                          <p:spTgt spid="17"/>
                                        </p:tgtEl>
                                      </p:cBhvr>
                                    </p:animEffect>
                                  </p:childTnLst>
                                </p:cTn>
                              </p:par>
                            </p:childTnLst>
                          </p:cTn>
                        </p:par>
                        <p:par>
                          <p:cTn id="112" fill="hold">
                            <p:stCondLst>
                              <p:cond delay="1000"/>
                            </p:stCondLst>
                            <p:childTnLst>
                              <p:par>
                                <p:cTn id="113" presetID="53" presetClass="entr" presetSubtype="0" fill="hold" nodeType="afterEffect">
                                  <p:stCondLst>
                                    <p:cond delay="0"/>
                                  </p:stCondLst>
                                  <p:childTnLst>
                                    <p:set>
                                      <p:cBhvr>
                                        <p:cTn id="114" dur="1" fill="hold">
                                          <p:stCondLst>
                                            <p:cond delay="0"/>
                                          </p:stCondLst>
                                        </p:cTn>
                                        <p:tgtEl>
                                          <p:spTgt spid="53"/>
                                        </p:tgtEl>
                                        <p:attrNameLst>
                                          <p:attrName>style.visibility</p:attrName>
                                        </p:attrNameLst>
                                      </p:cBhvr>
                                      <p:to>
                                        <p:strVal val="visible"/>
                                      </p:to>
                                    </p:set>
                                    <p:anim calcmode="lin" valueType="num">
                                      <p:cBhvr>
                                        <p:cTn id="115" dur="500" fill="hold"/>
                                        <p:tgtEl>
                                          <p:spTgt spid="53"/>
                                        </p:tgtEl>
                                        <p:attrNameLst>
                                          <p:attrName>ppt_w</p:attrName>
                                        </p:attrNameLst>
                                      </p:cBhvr>
                                      <p:tavLst>
                                        <p:tav tm="0">
                                          <p:val>
                                            <p:fltVal val="0"/>
                                          </p:val>
                                        </p:tav>
                                        <p:tav tm="100000">
                                          <p:val>
                                            <p:strVal val="#ppt_w"/>
                                          </p:val>
                                        </p:tav>
                                      </p:tavLst>
                                    </p:anim>
                                    <p:anim calcmode="lin" valueType="num">
                                      <p:cBhvr>
                                        <p:cTn id="116" dur="500" fill="hold"/>
                                        <p:tgtEl>
                                          <p:spTgt spid="53"/>
                                        </p:tgtEl>
                                        <p:attrNameLst>
                                          <p:attrName>ppt_h</p:attrName>
                                        </p:attrNameLst>
                                      </p:cBhvr>
                                      <p:tavLst>
                                        <p:tav tm="0">
                                          <p:val>
                                            <p:fltVal val="0"/>
                                          </p:val>
                                        </p:tav>
                                        <p:tav tm="100000">
                                          <p:val>
                                            <p:strVal val="#ppt_h"/>
                                          </p:val>
                                        </p:tav>
                                      </p:tavLst>
                                    </p:anim>
                                    <p:animEffect transition="in" filter="fad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17" presetClass="entr" presetSubtype="8"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500" fill="hold"/>
                                        <p:tgtEl>
                                          <p:spTgt spid="31"/>
                                        </p:tgtEl>
                                        <p:attrNameLst>
                                          <p:attrName>ppt_x</p:attrName>
                                        </p:attrNameLst>
                                      </p:cBhvr>
                                      <p:tavLst>
                                        <p:tav tm="0">
                                          <p:val>
                                            <p:strVal val="#ppt_x-#ppt_w/2"/>
                                          </p:val>
                                        </p:tav>
                                        <p:tav tm="100000">
                                          <p:val>
                                            <p:strVal val="#ppt_x"/>
                                          </p:val>
                                        </p:tav>
                                      </p:tavLst>
                                    </p:anim>
                                    <p:anim calcmode="lin" valueType="num">
                                      <p:cBhvr>
                                        <p:cTn id="123" dur="500" fill="hold"/>
                                        <p:tgtEl>
                                          <p:spTgt spid="31"/>
                                        </p:tgtEl>
                                        <p:attrNameLst>
                                          <p:attrName>ppt_y</p:attrName>
                                        </p:attrNameLst>
                                      </p:cBhvr>
                                      <p:tavLst>
                                        <p:tav tm="0">
                                          <p:val>
                                            <p:strVal val="#ppt_y"/>
                                          </p:val>
                                        </p:tav>
                                        <p:tav tm="100000">
                                          <p:val>
                                            <p:strVal val="#ppt_y"/>
                                          </p:val>
                                        </p:tav>
                                      </p:tavLst>
                                    </p:anim>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17" presetClass="entr" presetSubtype="1"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p:cTn id="130" dur="500" fill="hold"/>
                                        <p:tgtEl>
                                          <p:spTgt spid="32"/>
                                        </p:tgtEl>
                                        <p:attrNameLst>
                                          <p:attrName>ppt_x</p:attrName>
                                        </p:attrNameLst>
                                      </p:cBhvr>
                                      <p:tavLst>
                                        <p:tav tm="0">
                                          <p:val>
                                            <p:strVal val="#ppt_x"/>
                                          </p:val>
                                        </p:tav>
                                        <p:tav tm="100000">
                                          <p:val>
                                            <p:strVal val="#ppt_x"/>
                                          </p:val>
                                        </p:tav>
                                      </p:tavLst>
                                    </p:anim>
                                    <p:anim calcmode="lin" valueType="num">
                                      <p:cBhvr>
                                        <p:cTn id="131" dur="500" fill="hold"/>
                                        <p:tgtEl>
                                          <p:spTgt spid="32"/>
                                        </p:tgtEl>
                                        <p:attrNameLst>
                                          <p:attrName>ppt_y</p:attrName>
                                        </p:attrNameLst>
                                      </p:cBhvr>
                                      <p:tavLst>
                                        <p:tav tm="0">
                                          <p:val>
                                            <p:strVal val="#ppt_y-#ppt_h/2"/>
                                          </p:val>
                                        </p:tav>
                                        <p:tav tm="100000">
                                          <p:val>
                                            <p:strVal val="#ppt_y"/>
                                          </p:val>
                                        </p:tav>
                                      </p:tavLst>
                                    </p:anim>
                                    <p:anim calcmode="lin" valueType="num">
                                      <p:cBhvr>
                                        <p:cTn id="132" dur="500" fill="hold"/>
                                        <p:tgtEl>
                                          <p:spTgt spid="32"/>
                                        </p:tgtEl>
                                        <p:attrNameLst>
                                          <p:attrName>ppt_w</p:attrName>
                                        </p:attrNameLst>
                                      </p:cBhvr>
                                      <p:tavLst>
                                        <p:tav tm="0">
                                          <p:val>
                                            <p:strVal val="#ppt_w"/>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childTnLst>
                                  <p:subTnLst>
                                    <p:cmd type="evt" cmd="onstopaudio">
                                      <p:cBhvr>
                                        <p:cTn display="0" masterRel="sameClick">
                                          <p:stCondLst>
                                            <p:cond evt="begin" delay="0">
                                              <p:tn val="128"/>
                                            </p:cond>
                                          </p:stCondLst>
                                        </p:cTn>
                                        <p:tgtEl>
                                          <p:sldTgt/>
                                        </p:tgtEl>
                                      </p:cBhvr>
                                    </p:cmd>
                                  </p:subTnLst>
                                </p:cTn>
                              </p:par>
                            </p:childTnLst>
                          </p:cTn>
                        </p:par>
                        <p:par>
                          <p:cTn id="134" fill="hold">
                            <p:stCondLst>
                              <p:cond delay="500"/>
                            </p:stCondLst>
                            <p:childTnLst>
                              <p:par>
                                <p:cTn id="135" presetID="50" presetClass="entr" presetSubtype="0" decel="100000"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1000" fill="hold"/>
                                        <p:tgtEl>
                                          <p:spTgt spid="33"/>
                                        </p:tgtEl>
                                        <p:attrNameLst>
                                          <p:attrName>ppt_w</p:attrName>
                                        </p:attrNameLst>
                                      </p:cBhvr>
                                      <p:tavLst>
                                        <p:tav tm="0">
                                          <p:val>
                                            <p:strVal val="#ppt_w+.3"/>
                                          </p:val>
                                        </p:tav>
                                        <p:tav tm="100000">
                                          <p:val>
                                            <p:strVal val="#ppt_w"/>
                                          </p:val>
                                        </p:tav>
                                      </p:tavLst>
                                    </p:anim>
                                    <p:anim calcmode="lin" valueType="num">
                                      <p:cBhvr>
                                        <p:cTn id="138" dur="1000" fill="hold"/>
                                        <p:tgtEl>
                                          <p:spTgt spid="33"/>
                                        </p:tgtEl>
                                        <p:attrNameLst>
                                          <p:attrName>ppt_h</p:attrName>
                                        </p:attrNameLst>
                                      </p:cBhvr>
                                      <p:tavLst>
                                        <p:tav tm="0">
                                          <p:val>
                                            <p:strVal val="#ppt_h"/>
                                          </p:val>
                                        </p:tav>
                                        <p:tav tm="100000">
                                          <p:val>
                                            <p:strVal val="#ppt_h"/>
                                          </p:val>
                                        </p:tav>
                                      </p:tavLst>
                                    </p:anim>
                                    <p:animEffect transition="in" filter="fade">
                                      <p:cBhvr>
                                        <p:cTn id="139" dur="1000"/>
                                        <p:tgtEl>
                                          <p:spTgt spid="33"/>
                                        </p:tgtEl>
                                      </p:cBhvr>
                                    </p:animEffect>
                                  </p:childTnLst>
                                </p:cTn>
                              </p:par>
                            </p:childTnLst>
                          </p:cTn>
                        </p:par>
                      </p:childTnLst>
                    </p:cTn>
                  </p:par>
                  <p:par>
                    <p:cTn id="140" fill="hold">
                      <p:stCondLst>
                        <p:cond delay="indefinite"/>
                      </p:stCondLst>
                      <p:childTnLst>
                        <p:par>
                          <p:cTn id="141" fill="hold">
                            <p:stCondLst>
                              <p:cond delay="0"/>
                            </p:stCondLst>
                            <p:childTnLst>
                              <p:par>
                                <p:cTn id="142" presetID="17" presetClass="entr" presetSubtype="8" fill="hold" grpId="0" nodeType="clickEffect">
                                  <p:stCondLst>
                                    <p:cond delay="0"/>
                                  </p:stCondLst>
                                  <p:childTnLst>
                                    <p:set>
                                      <p:cBhvr>
                                        <p:cTn id="143" dur="1" fill="hold">
                                          <p:stCondLst>
                                            <p:cond delay="0"/>
                                          </p:stCondLst>
                                        </p:cTn>
                                        <p:tgtEl>
                                          <p:spTgt spid="58"/>
                                        </p:tgtEl>
                                        <p:attrNameLst>
                                          <p:attrName>style.visibility</p:attrName>
                                        </p:attrNameLst>
                                      </p:cBhvr>
                                      <p:to>
                                        <p:strVal val="visible"/>
                                      </p:to>
                                    </p:set>
                                    <p:anim calcmode="lin" valueType="num">
                                      <p:cBhvr>
                                        <p:cTn id="144" dur="500" fill="hold"/>
                                        <p:tgtEl>
                                          <p:spTgt spid="58"/>
                                        </p:tgtEl>
                                        <p:attrNameLst>
                                          <p:attrName>ppt_x</p:attrName>
                                        </p:attrNameLst>
                                      </p:cBhvr>
                                      <p:tavLst>
                                        <p:tav tm="0">
                                          <p:val>
                                            <p:strVal val="#ppt_x-#ppt_w/2"/>
                                          </p:val>
                                        </p:tav>
                                        <p:tav tm="100000">
                                          <p:val>
                                            <p:strVal val="#ppt_x"/>
                                          </p:val>
                                        </p:tav>
                                      </p:tavLst>
                                    </p:anim>
                                    <p:anim calcmode="lin" valueType="num">
                                      <p:cBhvr>
                                        <p:cTn id="145" dur="500" fill="hold"/>
                                        <p:tgtEl>
                                          <p:spTgt spid="58"/>
                                        </p:tgtEl>
                                        <p:attrNameLst>
                                          <p:attrName>ppt_y</p:attrName>
                                        </p:attrNameLst>
                                      </p:cBhvr>
                                      <p:tavLst>
                                        <p:tav tm="0">
                                          <p:val>
                                            <p:strVal val="#ppt_y"/>
                                          </p:val>
                                        </p:tav>
                                        <p:tav tm="100000">
                                          <p:val>
                                            <p:strVal val="#ppt_y"/>
                                          </p:val>
                                        </p:tav>
                                      </p:tavLst>
                                    </p:anim>
                                    <p:anim calcmode="lin" valueType="num">
                                      <p:cBhvr>
                                        <p:cTn id="146" dur="500" fill="hold"/>
                                        <p:tgtEl>
                                          <p:spTgt spid="58"/>
                                        </p:tgtEl>
                                        <p:attrNameLst>
                                          <p:attrName>ppt_w</p:attrName>
                                        </p:attrNameLst>
                                      </p:cBhvr>
                                      <p:tavLst>
                                        <p:tav tm="0">
                                          <p:val>
                                            <p:fltVal val="0"/>
                                          </p:val>
                                        </p:tav>
                                        <p:tav tm="100000">
                                          <p:val>
                                            <p:strVal val="#ppt_w"/>
                                          </p:val>
                                        </p:tav>
                                      </p:tavLst>
                                    </p:anim>
                                    <p:anim calcmode="lin" valueType="num">
                                      <p:cBhvr>
                                        <p:cTn id="147" dur="500" fill="hold"/>
                                        <p:tgtEl>
                                          <p:spTgt spid="58"/>
                                        </p:tgtEl>
                                        <p:attrNameLst>
                                          <p:attrName>ppt_h</p:attrName>
                                        </p:attrNameLst>
                                      </p:cBhvr>
                                      <p:tavLst>
                                        <p:tav tm="0">
                                          <p:val>
                                            <p:strVal val="#ppt_h"/>
                                          </p:val>
                                        </p:tav>
                                        <p:tav tm="100000">
                                          <p:val>
                                            <p:strVal val="#ppt_h"/>
                                          </p:val>
                                        </p:tav>
                                      </p:tavLst>
                                    </p:anim>
                                  </p:childTnLst>
                                </p:cTn>
                              </p:par>
                            </p:childTnLst>
                          </p:cTn>
                        </p:par>
                        <p:par>
                          <p:cTn id="148" fill="hold">
                            <p:stCondLst>
                              <p:cond delay="500"/>
                            </p:stCondLst>
                            <p:childTnLst>
                              <p:par>
                                <p:cTn id="149" presetID="9"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dissolve">
                                      <p:cBhvr>
                                        <p:cTn id="151" dur="500"/>
                                        <p:tgtEl>
                                          <p:spTgt spid="59"/>
                                        </p:tgtEl>
                                      </p:cBhvr>
                                    </p:animEffect>
                                  </p:childTnLst>
                                </p:cTn>
                              </p:par>
                            </p:childTnLst>
                          </p:cTn>
                        </p:par>
                      </p:childTnLst>
                    </p:cTn>
                  </p:par>
                  <p:par>
                    <p:cTn id="152" fill="hold">
                      <p:stCondLst>
                        <p:cond delay="indefinite"/>
                      </p:stCondLst>
                      <p:childTnLst>
                        <p:par>
                          <p:cTn id="153" fill="hold">
                            <p:stCondLst>
                              <p:cond delay="0"/>
                            </p:stCondLst>
                            <p:childTnLst>
                              <p:par>
                                <p:cTn id="154" presetID="17" presetClass="entr" presetSubtype="8" fill="hold" grpId="0" nodeType="clickEffect">
                                  <p:stCondLst>
                                    <p:cond delay="0"/>
                                  </p:stCondLst>
                                  <p:childTnLst>
                                    <p:set>
                                      <p:cBhvr>
                                        <p:cTn id="155" dur="1" fill="hold">
                                          <p:stCondLst>
                                            <p:cond delay="0"/>
                                          </p:stCondLst>
                                        </p:cTn>
                                        <p:tgtEl>
                                          <p:spTgt spid="12"/>
                                        </p:tgtEl>
                                        <p:attrNameLst>
                                          <p:attrName>style.visibility</p:attrName>
                                        </p:attrNameLst>
                                      </p:cBhvr>
                                      <p:to>
                                        <p:strVal val="visible"/>
                                      </p:to>
                                    </p:set>
                                    <p:anim calcmode="lin" valueType="num">
                                      <p:cBhvr>
                                        <p:cTn id="156" dur="500" fill="hold"/>
                                        <p:tgtEl>
                                          <p:spTgt spid="12"/>
                                        </p:tgtEl>
                                        <p:attrNameLst>
                                          <p:attrName>ppt_x</p:attrName>
                                        </p:attrNameLst>
                                      </p:cBhvr>
                                      <p:tavLst>
                                        <p:tav tm="0">
                                          <p:val>
                                            <p:strVal val="#ppt_x-#ppt_w/2"/>
                                          </p:val>
                                        </p:tav>
                                        <p:tav tm="100000">
                                          <p:val>
                                            <p:strVal val="#ppt_x"/>
                                          </p:val>
                                        </p:tav>
                                      </p:tavLst>
                                    </p:anim>
                                    <p:anim calcmode="lin" valueType="num">
                                      <p:cBhvr>
                                        <p:cTn id="157" dur="500" fill="hold"/>
                                        <p:tgtEl>
                                          <p:spTgt spid="12"/>
                                        </p:tgtEl>
                                        <p:attrNameLst>
                                          <p:attrName>ppt_y</p:attrName>
                                        </p:attrNameLst>
                                      </p:cBhvr>
                                      <p:tavLst>
                                        <p:tav tm="0">
                                          <p:val>
                                            <p:strVal val="#ppt_y"/>
                                          </p:val>
                                        </p:tav>
                                        <p:tav tm="100000">
                                          <p:val>
                                            <p:strVal val="#ppt_y"/>
                                          </p:val>
                                        </p:tav>
                                      </p:tavLst>
                                    </p:anim>
                                    <p:anim calcmode="lin" valueType="num">
                                      <p:cBhvr>
                                        <p:cTn id="158" dur="500" fill="hold"/>
                                        <p:tgtEl>
                                          <p:spTgt spid="12"/>
                                        </p:tgtEl>
                                        <p:attrNameLst>
                                          <p:attrName>ppt_w</p:attrName>
                                        </p:attrNameLst>
                                      </p:cBhvr>
                                      <p:tavLst>
                                        <p:tav tm="0">
                                          <p:val>
                                            <p:fltVal val="0"/>
                                          </p:val>
                                        </p:tav>
                                        <p:tav tm="100000">
                                          <p:val>
                                            <p:strVal val="#ppt_w"/>
                                          </p:val>
                                        </p:tav>
                                      </p:tavLst>
                                    </p:anim>
                                    <p:anim calcmode="lin" valueType="num">
                                      <p:cBhvr>
                                        <p:cTn id="159" dur="500" fill="hold"/>
                                        <p:tgtEl>
                                          <p:spTgt spid="12"/>
                                        </p:tgtEl>
                                        <p:attrNameLst>
                                          <p:attrName>ppt_h</p:attrName>
                                        </p:attrNameLst>
                                      </p:cBhvr>
                                      <p:tavLst>
                                        <p:tav tm="0">
                                          <p:val>
                                            <p:strVal val="#ppt_h"/>
                                          </p:val>
                                        </p:tav>
                                        <p:tav tm="100000">
                                          <p:val>
                                            <p:strVal val="#ppt_h"/>
                                          </p:val>
                                        </p:tav>
                                      </p:tavLst>
                                    </p:anim>
                                  </p:childTnLst>
                                </p:cTn>
                              </p:par>
                            </p:childTnLst>
                          </p:cTn>
                        </p:par>
                        <p:par>
                          <p:cTn id="160" fill="hold">
                            <p:stCondLst>
                              <p:cond delay="500"/>
                            </p:stCondLst>
                            <p:childTnLst>
                              <p:par>
                                <p:cTn id="161" presetID="9" presetClass="entr" presetSubtype="0" fill="hold" grpId="0" nodeType="afterEffect">
                                  <p:stCondLst>
                                    <p:cond delay="0"/>
                                  </p:stCondLst>
                                  <p:childTnLst>
                                    <p:set>
                                      <p:cBhvr>
                                        <p:cTn id="162" dur="1" fill="hold">
                                          <p:stCondLst>
                                            <p:cond delay="0"/>
                                          </p:stCondLst>
                                        </p:cTn>
                                        <p:tgtEl>
                                          <p:spTgt spid="18"/>
                                        </p:tgtEl>
                                        <p:attrNameLst>
                                          <p:attrName>style.visibility</p:attrName>
                                        </p:attrNameLst>
                                      </p:cBhvr>
                                      <p:to>
                                        <p:strVal val="visible"/>
                                      </p:to>
                                    </p:set>
                                    <p:animEffect transition="in" filter="dissolve">
                                      <p:cBhvr>
                                        <p:cTn id="163" dur="500"/>
                                        <p:tgtEl>
                                          <p:spTgt spid="18"/>
                                        </p:tgtEl>
                                      </p:cBhvr>
                                    </p:animEffect>
                                  </p:childTnLst>
                                </p:cTn>
                              </p:par>
                            </p:childTnLst>
                          </p:cTn>
                        </p:par>
                        <p:par>
                          <p:cTn id="164" fill="hold">
                            <p:stCondLst>
                              <p:cond delay="1000"/>
                            </p:stCondLst>
                            <p:childTnLst>
                              <p:par>
                                <p:cTn id="165" presetID="53" presetClass="entr" presetSubtype="0" fill="hold" nodeType="after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p:cTn id="167" dur="500" fill="hold"/>
                                        <p:tgtEl>
                                          <p:spTgt spid="54"/>
                                        </p:tgtEl>
                                        <p:attrNameLst>
                                          <p:attrName>ppt_w</p:attrName>
                                        </p:attrNameLst>
                                      </p:cBhvr>
                                      <p:tavLst>
                                        <p:tav tm="0">
                                          <p:val>
                                            <p:fltVal val="0"/>
                                          </p:val>
                                        </p:tav>
                                        <p:tav tm="100000">
                                          <p:val>
                                            <p:strVal val="#ppt_w"/>
                                          </p:val>
                                        </p:tav>
                                      </p:tavLst>
                                    </p:anim>
                                    <p:anim calcmode="lin" valueType="num">
                                      <p:cBhvr>
                                        <p:cTn id="168" dur="500" fill="hold"/>
                                        <p:tgtEl>
                                          <p:spTgt spid="54"/>
                                        </p:tgtEl>
                                        <p:attrNameLst>
                                          <p:attrName>ppt_h</p:attrName>
                                        </p:attrNameLst>
                                      </p:cBhvr>
                                      <p:tavLst>
                                        <p:tav tm="0">
                                          <p:val>
                                            <p:fltVal val="0"/>
                                          </p:val>
                                        </p:tav>
                                        <p:tav tm="100000">
                                          <p:val>
                                            <p:strVal val="#ppt_h"/>
                                          </p:val>
                                        </p:tav>
                                      </p:tavLst>
                                    </p:anim>
                                    <p:animEffect transition="in" filter="fade">
                                      <p:cBhvr>
                                        <p:cTn id="169" dur="500"/>
                                        <p:tgtEl>
                                          <p:spTgt spid="54"/>
                                        </p:tgtEl>
                                      </p:cBhvr>
                                    </p:animEffect>
                                  </p:childTnLst>
                                </p:cTn>
                              </p:par>
                            </p:childTnLst>
                          </p:cTn>
                        </p:par>
                      </p:childTnLst>
                    </p:cTn>
                  </p:par>
                  <p:par>
                    <p:cTn id="170" fill="hold">
                      <p:stCondLst>
                        <p:cond delay="indefinite"/>
                      </p:stCondLst>
                      <p:childTnLst>
                        <p:par>
                          <p:cTn id="171" fill="hold">
                            <p:stCondLst>
                              <p:cond delay="0"/>
                            </p:stCondLst>
                            <p:childTnLst>
                              <p:par>
                                <p:cTn id="172" presetID="17" presetClass="entr" presetSubtype="8" fill="hold" grpId="0" nodeType="clickEffect">
                                  <p:stCondLst>
                                    <p:cond delay="0"/>
                                  </p:stCondLst>
                                  <p:childTnLst>
                                    <p:set>
                                      <p:cBhvr>
                                        <p:cTn id="173" dur="1" fill="hold">
                                          <p:stCondLst>
                                            <p:cond delay="0"/>
                                          </p:stCondLst>
                                        </p:cTn>
                                        <p:tgtEl>
                                          <p:spTgt spid="36"/>
                                        </p:tgtEl>
                                        <p:attrNameLst>
                                          <p:attrName>style.visibility</p:attrName>
                                        </p:attrNameLst>
                                      </p:cBhvr>
                                      <p:to>
                                        <p:strVal val="visible"/>
                                      </p:to>
                                    </p:set>
                                    <p:anim calcmode="lin" valueType="num">
                                      <p:cBhvr>
                                        <p:cTn id="174" dur="500" fill="hold"/>
                                        <p:tgtEl>
                                          <p:spTgt spid="36"/>
                                        </p:tgtEl>
                                        <p:attrNameLst>
                                          <p:attrName>ppt_x</p:attrName>
                                        </p:attrNameLst>
                                      </p:cBhvr>
                                      <p:tavLst>
                                        <p:tav tm="0">
                                          <p:val>
                                            <p:strVal val="#ppt_x-#ppt_w/2"/>
                                          </p:val>
                                        </p:tav>
                                        <p:tav tm="100000">
                                          <p:val>
                                            <p:strVal val="#ppt_x"/>
                                          </p:val>
                                        </p:tav>
                                      </p:tavLst>
                                    </p:anim>
                                    <p:anim calcmode="lin" valueType="num">
                                      <p:cBhvr>
                                        <p:cTn id="175" dur="500" fill="hold"/>
                                        <p:tgtEl>
                                          <p:spTgt spid="36"/>
                                        </p:tgtEl>
                                        <p:attrNameLst>
                                          <p:attrName>ppt_y</p:attrName>
                                        </p:attrNameLst>
                                      </p:cBhvr>
                                      <p:tavLst>
                                        <p:tav tm="0">
                                          <p:val>
                                            <p:strVal val="#ppt_y"/>
                                          </p:val>
                                        </p:tav>
                                        <p:tav tm="100000">
                                          <p:val>
                                            <p:strVal val="#ppt_y"/>
                                          </p:val>
                                        </p:tav>
                                      </p:tavLst>
                                    </p:anim>
                                    <p:anim calcmode="lin" valueType="num">
                                      <p:cBhvr>
                                        <p:cTn id="176" dur="500" fill="hold"/>
                                        <p:tgtEl>
                                          <p:spTgt spid="36"/>
                                        </p:tgtEl>
                                        <p:attrNameLst>
                                          <p:attrName>ppt_w</p:attrName>
                                        </p:attrNameLst>
                                      </p:cBhvr>
                                      <p:tavLst>
                                        <p:tav tm="0">
                                          <p:val>
                                            <p:fltVal val="0"/>
                                          </p:val>
                                        </p:tav>
                                        <p:tav tm="100000">
                                          <p:val>
                                            <p:strVal val="#ppt_w"/>
                                          </p:val>
                                        </p:tav>
                                      </p:tavLst>
                                    </p:anim>
                                    <p:anim calcmode="lin" valueType="num">
                                      <p:cBhvr>
                                        <p:cTn id="177"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78" fill="hold">
                      <p:stCondLst>
                        <p:cond delay="indefinite"/>
                      </p:stCondLst>
                      <p:childTnLst>
                        <p:par>
                          <p:cTn id="179" fill="hold">
                            <p:stCondLst>
                              <p:cond delay="0"/>
                            </p:stCondLst>
                            <p:childTnLst>
                              <p:par>
                                <p:cTn id="180" presetID="17" presetClass="entr" presetSubtype="1" fill="hold" grpId="0" nodeType="clickEffect">
                                  <p:stCondLst>
                                    <p:cond delay="0"/>
                                  </p:stCondLst>
                                  <p:childTnLst>
                                    <p:set>
                                      <p:cBhvr>
                                        <p:cTn id="181" dur="1" fill="hold">
                                          <p:stCondLst>
                                            <p:cond delay="0"/>
                                          </p:stCondLst>
                                        </p:cTn>
                                        <p:tgtEl>
                                          <p:spTgt spid="37"/>
                                        </p:tgtEl>
                                        <p:attrNameLst>
                                          <p:attrName>style.visibility</p:attrName>
                                        </p:attrNameLst>
                                      </p:cBhvr>
                                      <p:to>
                                        <p:strVal val="visible"/>
                                      </p:to>
                                    </p:set>
                                    <p:anim calcmode="lin" valueType="num">
                                      <p:cBhvr>
                                        <p:cTn id="182" dur="500" fill="hold"/>
                                        <p:tgtEl>
                                          <p:spTgt spid="37"/>
                                        </p:tgtEl>
                                        <p:attrNameLst>
                                          <p:attrName>ppt_x</p:attrName>
                                        </p:attrNameLst>
                                      </p:cBhvr>
                                      <p:tavLst>
                                        <p:tav tm="0">
                                          <p:val>
                                            <p:strVal val="#ppt_x"/>
                                          </p:val>
                                        </p:tav>
                                        <p:tav tm="100000">
                                          <p:val>
                                            <p:strVal val="#ppt_x"/>
                                          </p:val>
                                        </p:tav>
                                      </p:tavLst>
                                    </p:anim>
                                    <p:anim calcmode="lin" valueType="num">
                                      <p:cBhvr>
                                        <p:cTn id="183" dur="500" fill="hold"/>
                                        <p:tgtEl>
                                          <p:spTgt spid="37"/>
                                        </p:tgtEl>
                                        <p:attrNameLst>
                                          <p:attrName>ppt_y</p:attrName>
                                        </p:attrNameLst>
                                      </p:cBhvr>
                                      <p:tavLst>
                                        <p:tav tm="0">
                                          <p:val>
                                            <p:strVal val="#ppt_y-#ppt_h/2"/>
                                          </p:val>
                                        </p:tav>
                                        <p:tav tm="100000">
                                          <p:val>
                                            <p:strVal val="#ppt_y"/>
                                          </p:val>
                                        </p:tav>
                                      </p:tavLst>
                                    </p:anim>
                                    <p:anim calcmode="lin" valueType="num">
                                      <p:cBhvr>
                                        <p:cTn id="184" dur="500" fill="hold"/>
                                        <p:tgtEl>
                                          <p:spTgt spid="37"/>
                                        </p:tgtEl>
                                        <p:attrNameLst>
                                          <p:attrName>ppt_w</p:attrName>
                                        </p:attrNameLst>
                                      </p:cBhvr>
                                      <p:tavLst>
                                        <p:tav tm="0">
                                          <p:val>
                                            <p:strVal val="#ppt_w"/>
                                          </p:val>
                                        </p:tav>
                                        <p:tav tm="100000">
                                          <p:val>
                                            <p:strVal val="#ppt_w"/>
                                          </p:val>
                                        </p:tav>
                                      </p:tavLst>
                                    </p:anim>
                                    <p:anim calcmode="lin" valueType="num">
                                      <p:cBhvr>
                                        <p:cTn id="185" dur="500" fill="hold"/>
                                        <p:tgtEl>
                                          <p:spTgt spid="37"/>
                                        </p:tgtEl>
                                        <p:attrNameLst>
                                          <p:attrName>ppt_h</p:attrName>
                                        </p:attrNameLst>
                                      </p:cBhvr>
                                      <p:tavLst>
                                        <p:tav tm="0">
                                          <p:val>
                                            <p:fltVal val="0"/>
                                          </p:val>
                                        </p:tav>
                                        <p:tav tm="100000">
                                          <p:val>
                                            <p:strVal val="#ppt_h"/>
                                          </p:val>
                                        </p:tav>
                                      </p:tavLst>
                                    </p:anim>
                                  </p:childTnLst>
                                  <p:subTnLst>
                                    <p:cmd type="evt" cmd="onstopaudio">
                                      <p:cBhvr>
                                        <p:cTn display="0" masterRel="sameClick">
                                          <p:stCondLst>
                                            <p:cond evt="begin" delay="0">
                                              <p:tn val="180"/>
                                            </p:cond>
                                          </p:stCondLst>
                                        </p:cTn>
                                        <p:tgtEl>
                                          <p:sldTgt/>
                                        </p:tgtEl>
                                      </p:cBhvr>
                                    </p:cmd>
                                  </p:subTnLst>
                                </p:cTn>
                              </p:par>
                            </p:childTnLst>
                          </p:cTn>
                        </p:par>
                        <p:par>
                          <p:cTn id="186" fill="hold">
                            <p:stCondLst>
                              <p:cond delay="500"/>
                            </p:stCondLst>
                            <p:childTnLst>
                              <p:par>
                                <p:cTn id="187" presetID="50" presetClass="entr" presetSubtype="0" decel="100000" fill="hold" grpId="0" nodeType="afterEffect">
                                  <p:stCondLst>
                                    <p:cond delay="0"/>
                                  </p:stCondLst>
                                  <p:childTnLst>
                                    <p:set>
                                      <p:cBhvr>
                                        <p:cTn id="188" dur="1" fill="hold">
                                          <p:stCondLst>
                                            <p:cond delay="0"/>
                                          </p:stCondLst>
                                        </p:cTn>
                                        <p:tgtEl>
                                          <p:spTgt spid="38"/>
                                        </p:tgtEl>
                                        <p:attrNameLst>
                                          <p:attrName>style.visibility</p:attrName>
                                        </p:attrNameLst>
                                      </p:cBhvr>
                                      <p:to>
                                        <p:strVal val="visible"/>
                                      </p:to>
                                    </p:set>
                                    <p:anim calcmode="lin" valueType="num">
                                      <p:cBhvr>
                                        <p:cTn id="189" dur="1000" fill="hold"/>
                                        <p:tgtEl>
                                          <p:spTgt spid="38"/>
                                        </p:tgtEl>
                                        <p:attrNameLst>
                                          <p:attrName>ppt_w</p:attrName>
                                        </p:attrNameLst>
                                      </p:cBhvr>
                                      <p:tavLst>
                                        <p:tav tm="0">
                                          <p:val>
                                            <p:strVal val="#ppt_w+.3"/>
                                          </p:val>
                                        </p:tav>
                                        <p:tav tm="100000">
                                          <p:val>
                                            <p:strVal val="#ppt_w"/>
                                          </p:val>
                                        </p:tav>
                                      </p:tavLst>
                                    </p:anim>
                                    <p:anim calcmode="lin" valueType="num">
                                      <p:cBhvr>
                                        <p:cTn id="190" dur="1000" fill="hold"/>
                                        <p:tgtEl>
                                          <p:spTgt spid="38"/>
                                        </p:tgtEl>
                                        <p:attrNameLst>
                                          <p:attrName>ppt_h</p:attrName>
                                        </p:attrNameLst>
                                      </p:cBhvr>
                                      <p:tavLst>
                                        <p:tav tm="0">
                                          <p:val>
                                            <p:strVal val="#ppt_h"/>
                                          </p:val>
                                        </p:tav>
                                        <p:tav tm="100000">
                                          <p:val>
                                            <p:strVal val="#ppt_h"/>
                                          </p:val>
                                        </p:tav>
                                      </p:tavLst>
                                    </p:anim>
                                    <p:animEffect transition="in" filter="fade">
                                      <p:cBhvr>
                                        <p:cTn id="191" dur="1000"/>
                                        <p:tgtEl>
                                          <p:spTgt spid="38"/>
                                        </p:tgtEl>
                                      </p:cBhvr>
                                    </p:animEffect>
                                  </p:childTnLst>
                                </p:cTn>
                              </p:par>
                            </p:childTnLst>
                          </p:cTn>
                        </p:par>
                      </p:childTnLst>
                    </p:cTn>
                  </p:par>
                  <p:par>
                    <p:cTn id="192" fill="hold">
                      <p:stCondLst>
                        <p:cond delay="indefinite"/>
                      </p:stCondLst>
                      <p:childTnLst>
                        <p:par>
                          <p:cTn id="193" fill="hold">
                            <p:stCondLst>
                              <p:cond delay="0"/>
                            </p:stCondLst>
                            <p:childTnLst>
                              <p:par>
                                <p:cTn id="194" presetID="17" presetClass="entr" presetSubtype="8" fill="hold" grpId="0" nodeType="clickEffect">
                                  <p:stCondLst>
                                    <p:cond delay="0"/>
                                  </p:stCondLst>
                                  <p:childTnLst>
                                    <p:set>
                                      <p:cBhvr>
                                        <p:cTn id="195" dur="1" fill="hold">
                                          <p:stCondLst>
                                            <p:cond delay="0"/>
                                          </p:stCondLst>
                                        </p:cTn>
                                        <p:tgtEl>
                                          <p:spTgt spid="13"/>
                                        </p:tgtEl>
                                        <p:attrNameLst>
                                          <p:attrName>style.visibility</p:attrName>
                                        </p:attrNameLst>
                                      </p:cBhvr>
                                      <p:to>
                                        <p:strVal val="visible"/>
                                      </p:to>
                                    </p:set>
                                    <p:anim calcmode="lin" valueType="num">
                                      <p:cBhvr>
                                        <p:cTn id="196" dur="500" fill="hold"/>
                                        <p:tgtEl>
                                          <p:spTgt spid="13"/>
                                        </p:tgtEl>
                                        <p:attrNameLst>
                                          <p:attrName>ppt_x</p:attrName>
                                        </p:attrNameLst>
                                      </p:cBhvr>
                                      <p:tavLst>
                                        <p:tav tm="0">
                                          <p:val>
                                            <p:strVal val="#ppt_x-#ppt_w/2"/>
                                          </p:val>
                                        </p:tav>
                                        <p:tav tm="100000">
                                          <p:val>
                                            <p:strVal val="#ppt_x"/>
                                          </p:val>
                                        </p:tav>
                                      </p:tavLst>
                                    </p:anim>
                                    <p:anim calcmode="lin" valueType="num">
                                      <p:cBhvr>
                                        <p:cTn id="197" dur="500" fill="hold"/>
                                        <p:tgtEl>
                                          <p:spTgt spid="13"/>
                                        </p:tgtEl>
                                        <p:attrNameLst>
                                          <p:attrName>ppt_y</p:attrName>
                                        </p:attrNameLst>
                                      </p:cBhvr>
                                      <p:tavLst>
                                        <p:tav tm="0">
                                          <p:val>
                                            <p:strVal val="#ppt_y"/>
                                          </p:val>
                                        </p:tav>
                                        <p:tav tm="100000">
                                          <p:val>
                                            <p:strVal val="#ppt_y"/>
                                          </p:val>
                                        </p:tav>
                                      </p:tavLst>
                                    </p:anim>
                                    <p:anim calcmode="lin" valueType="num">
                                      <p:cBhvr>
                                        <p:cTn id="198" dur="500" fill="hold"/>
                                        <p:tgtEl>
                                          <p:spTgt spid="13"/>
                                        </p:tgtEl>
                                        <p:attrNameLst>
                                          <p:attrName>ppt_w</p:attrName>
                                        </p:attrNameLst>
                                      </p:cBhvr>
                                      <p:tavLst>
                                        <p:tav tm="0">
                                          <p:val>
                                            <p:fltVal val="0"/>
                                          </p:val>
                                        </p:tav>
                                        <p:tav tm="100000">
                                          <p:val>
                                            <p:strVal val="#ppt_w"/>
                                          </p:val>
                                        </p:tav>
                                      </p:tavLst>
                                    </p:anim>
                                    <p:anim calcmode="lin" valueType="num">
                                      <p:cBhvr>
                                        <p:cTn id="199" dur="500" fill="hold"/>
                                        <p:tgtEl>
                                          <p:spTgt spid="13"/>
                                        </p:tgtEl>
                                        <p:attrNameLst>
                                          <p:attrName>ppt_h</p:attrName>
                                        </p:attrNameLst>
                                      </p:cBhvr>
                                      <p:tavLst>
                                        <p:tav tm="0">
                                          <p:val>
                                            <p:strVal val="#ppt_h"/>
                                          </p:val>
                                        </p:tav>
                                        <p:tav tm="100000">
                                          <p:val>
                                            <p:strVal val="#ppt_h"/>
                                          </p:val>
                                        </p:tav>
                                      </p:tavLst>
                                    </p:anim>
                                  </p:childTnLst>
                                </p:cTn>
                              </p:par>
                            </p:childTnLst>
                          </p:cTn>
                        </p:par>
                        <p:par>
                          <p:cTn id="200" fill="hold">
                            <p:stCondLst>
                              <p:cond delay="500"/>
                            </p:stCondLst>
                            <p:childTnLst>
                              <p:par>
                                <p:cTn id="201" presetID="9" presetClass="entr" presetSubtype="0" fill="hold" grpId="0" nodeType="afterEffect">
                                  <p:stCondLst>
                                    <p:cond delay="0"/>
                                  </p:stCondLst>
                                  <p:childTnLst>
                                    <p:set>
                                      <p:cBhvr>
                                        <p:cTn id="202" dur="1" fill="hold">
                                          <p:stCondLst>
                                            <p:cond delay="0"/>
                                          </p:stCondLst>
                                        </p:cTn>
                                        <p:tgtEl>
                                          <p:spTgt spid="19"/>
                                        </p:tgtEl>
                                        <p:attrNameLst>
                                          <p:attrName>style.visibility</p:attrName>
                                        </p:attrNameLst>
                                      </p:cBhvr>
                                      <p:to>
                                        <p:strVal val="visible"/>
                                      </p:to>
                                    </p:set>
                                    <p:animEffect transition="in" filter="dissolve">
                                      <p:cBhvr>
                                        <p:cTn id="203" dur="500"/>
                                        <p:tgtEl>
                                          <p:spTgt spid="19"/>
                                        </p:tgtEl>
                                      </p:cBhvr>
                                    </p:animEffect>
                                  </p:childTnLst>
                                </p:cTn>
                              </p:par>
                              <p:par>
                                <p:cTn id="204" presetID="17" presetClass="entr" presetSubtype="8" fill="hold" grpId="0" nodeType="withEffect">
                                  <p:stCondLst>
                                    <p:cond delay="0"/>
                                  </p:stCondLst>
                                  <p:childTnLst>
                                    <p:set>
                                      <p:cBhvr>
                                        <p:cTn id="205" dur="1" fill="hold">
                                          <p:stCondLst>
                                            <p:cond delay="0"/>
                                          </p:stCondLst>
                                        </p:cTn>
                                        <p:tgtEl>
                                          <p:spTgt spid="41"/>
                                        </p:tgtEl>
                                        <p:attrNameLst>
                                          <p:attrName>style.visibility</p:attrName>
                                        </p:attrNameLst>
                                      </p:cBhvr>
                                      <p:to>
                                        <p:strVal val="visible"/>
                                      </p:to>
                                    </p:set>
                                    <p:anim calcmode="lin" valueType="num">
                                      <p:cBhvr>
                                        <p:cTn id="206" dur="500" fill="hold"/>
                                        <p:tgtEl>
                                          <p:spTgt spid="41"/>
                                        </p:tgtEl>
                                        <p:attrNameLst>
                                          <p:attrName>ppt_x</p:attrName>
                                        </p:attrNameLst>
                                      </p:cBhvr>
                                      <p:tavLst>
                                        <p:tav tm="0">
                                          <p:val>
                                            <p:strVal val="#ppt_x-#ppt_w/2"/>
                                          </p:val>
                                        </p:tav>
                                        <p:tav tm="100000">
                                          <p:val>
                                            <p:strVal val="#ppt_x"/>
                                          </p:val>
                                        </p:tav>
                                      </p:tavLst>
                                    </p:anim>
                                    <p:anim calcmode="lin" valueType="num">
                                      <p:cBhvr>
                                        <p:cTn id="207" dur="500" fill="hold"/>
                                        <p:tgtEl>
                                          <p:spTgt spid="41"/>
                                        </p:tgtEl>
                                        <p:attrNameLst>
                                          <p:attrName>ppt_y</p:attrName>
                                        </p:attrNameLst>
                                      </p:cBhvr>
                                      <p:tavLst>
                                        <p:tav tm="0">
                                          <p:val>
                                            <p:strVal val="#ppt_y"/>
                                          </p:val>
                                        </p:tav>
                                        <p:tav tm="100000">
                                          <p:val>
                                            <p:strVal val="#ppt_y"/>
                                          </p:val>
                                        </p:tav>
                                      </p:tavLst>
                                    </p:anim>
                                    <p:anim calcmode="lin" valueType="num">
                                      <p:cBhvr>
                                        <p:cTn id="208" dur="500" fill="hold"/>
                                        <p:tgtEl>
                                          <p:spTgt spid="41"/>
                                        </p:tgtEl>
                                        <p:attrNameLst>
                                          <p:attrName>ppt_w</p:attrName>
                                        </p:attrNameLst>
                                      </p:cBhvr>
                                      <p:tavLst>
                                        <p:tav tm="0">
                                          <p:val>
                                            <p:fltVal val="0"/>
                                          </p:val>
                                        </p:tav>
                                        <p:tav tm="100000">
                                          <p:val>
                                            <p:strVal val="#ppt_w"/>
                                          </p:val>
                                        </p:tav>
                                      </p:tavLst>
                                    </p:anim>
                                    <p:anim calcmode="lin" valueType="num">
                                      <p:cBhvr>
                                        <p:cTn id="209"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210" fill="hold">
                      <p:stCondLst>
                        <p:cond delay="indefinite"/>
                      </p:stCondLst>
                      <p:childTnLst>
                        <p:par>
                          <p:cTn id="211" fill="hold">
                            <p:stCondLst>
                              <p:cond delay="0"/>
                            </p:stCondLst>
                            <p:childTnLst>
                              <p:par>
                                <p:cTn id="212" presetID="17" presetClass="entr" presetSubtype="8" fill="hold" grpId="0" nodeType="clickEffect">
                                  <p:stCondLst>
                                    <p:cond delay="0"/>
                                  </p:stCondLst>
                                  <p:childTnLst>
                                    <p:set>
                                      <p:cBhvr>
                                        <p:cTn id="213" dur="1" fill="hold">
                                          <p:stCondLst>
                                            <p:cond delay="0"/>
                                          </p:stCondLst>
                                        </p:cTn>
                                        <p:tgtEl>
                                          <p:spTgt spid="39"/>
                                        </p:tgtEl>
                                        <p:attrNameLst>
                                          <p:attrName>style.visibility</p:attrName>
                                        </p:attrNameLst>
                                      </p:cBhvr>
                                      <p:to>
                                        <p:strVal val="visible"/>
                                      </p:to>
                                    </p:set>
                                    <p:anim calcmode="lin" valueType="num">
                                      <p:cBhvr>
                                        <p:cTn id="214" dur="500" fill="hold"/>
                                        <p:tgtEl>
                                          <p:spTgt spid="39"/>
                                        </p:tgtEl>
                                        <p:attrNameLst>
                                          <p:attrName>ppt_x</p:attrName>
                                        </p:attrNameLst>
                                      </p:cBhvr>
                                      <p:tavLst>
                                        <p:tav tm="0">
                                          <p:val>
                                            <p:strVal val="#ppt_x-#ppt_w/2"/>
                                          </p:val>
                                        </p:tav>
                                        <p:tav tm="100000">
                                          <p:val>
                                            <p:strVal val="#ppt_x"/>
                                          </p:val>
                                        </p:tav>
                                      </p:tavLst>
                                    </p:anim>
                                    <p:anim calcmode="lin" valueType="num">
                                      <p:cBhvr>
                                        <p:cTn id="215" dur="500" fill="hold"/>
                                        <p:tgtEl>
                                          <p:spTgt spid="39"/>
                                        </p:tgtEl>
                                        <p:attrNameLst>
                                          <p:attrName>ppt_y</p:attrName>
                                        </p:attrNameLst>
                                      </p:cBhvr>
                                      <p:tavLst>
                                        <p:tav tm="0">
                                          <p:val>
                                            <p:strVal val="#ppt_y"/>
                                          </p:val>
                                        </p:tav>
                                        <p:tav tm="100000">
                                          <p:val>
                                            <p:strVal val="#ppt_y"/>
                                          </p:val>
                                        </p:tav>
                                      </p:tavLst>
                                    </p:anim>
                                    <p:anim calcmode="lin" valueType="num">
                                      <p:cBhvr>
                                        <p:cTn id="216" dur="500" fill="hold"/>
                                        <p:tgtEl>
                                          <p:spTgt spid="39"/>
                                        </p:tgtEl>
                                        <p:attrNameLst>
                                          <p:attrName>ppt_w</p:attrName>
                                        </p:attrNameLst>
                                      </p:cBhvr>
                                      <p:tavLst>
                                        <p:tav tm="0">
                                          <p:val>
                                            <p:fltVal val="0"/>
                                          </p:val>
                                        </p:tav>
                                        <p:tav tm="100000">
                                          <p:val>
                                            <p:strVal val="#ppt_w"/>
                                          </p:val>
                                        </p:tav>
                                      </p:tavLst>
                                    </p:anim>
                                    <p:anim calcmode="lin" valueType="num">
                                      <p:cBhvr>
                                        <p:cTn id="217" dur="500" fill="hold"/>
                                        <p:tgtEl>
                                          <p:spTgt spid="39"/>
                                        </p:tgtEl>
                                        <p:attrNameLst>
                                          <p:attrName>ppt_h</p:attrName>
                                        </p:attrNameLst>
                                      </p:cBhvr>
                                      <p:tavLst>
                                        <p:tav tm="0">
                                          <p:val>
                                            <p:strVal val="#ppt_h"/>
                                          </p:val>
                                        </p:tav>
                                        <p:tav tm="100000">
                                          <p:val>
                                            <p:strVal val="#ppt_h"/>
                                          </p:val>
                                        </p:tav>
                                      </p:tavLst>
                                    </p:anim>
                                  </p:childTnLst>
                                </p:cTn>
                              </p:par>
                            </p:childTnLst>
                          </p:cTn>
                        </p:par>
                        <p:par>
                          <p:cTn id="218" fill="hold">
                            <p:stCondLst>
                              <p:cond delay="500"/>
                            </p:stCondLst>
                            <p:childTnLst>
                              <p:par>
                                <p:cTn id="219" presetID="17" presetClass="entr" presetSubtype="8" fill="hold" grpId="0" nodeType="afterEffect">
                                  <p:stCondLst>
                                    <p:cond delay="0"/>
                                  </p:stCondLst>
                                  <p:childTnLst>
                                    <p:set>
                                      <p:cBhvr>
                                        <p:cTn id="220" dur="1" fill="hold">
                                          <p:stCondLst>
                                            <p:cond delay="0"/>
                                          </p:stCondLst>
                                        </p:cTn>
                                        <p:tgtEl>
                                          <p:spTgt spid="40"/>
                                        </p:tgtEl>
                                        <p:attrNameLst>
                                          <p:attrName>style.visibility</p:attrName>
                                        </p:attrNameLst>
                                      </p:cBhvr>
                                      <p:to>
                                        <p:strVal val="visible"/>
                                      </p:to>
                                    </p:set>
                                    <p:anim calcmode="lin" valueType="num">
                                      <p:cBhvr>
                                        <p:cTn id="221" dur="500" fill="hold"/>
                                        <p:tgtEl>
                                          <p:spTgt spid="40"/>
                                        </p:tgtEl>
                                        <p:attrNameLst>
                                          <p:attrName>ppt_x</p:attrName>
                                        </p:attrNameLst>
                                      </p:cBhvr>
                                      <p:tavLst>
                                        <p:tav tm="0">
                                          <p:val>
                                            <p:strVal val="#ppt_x-#ppt_w/2"/>
                                          </p:val>
                                        </p:tav>
                                        <p:tav tm="100000">
                                          <p:val>
                                            <p:strVal val="#ppt_x"/>
                                          </p:val>
                                        </p:tav>
                                      </p:tavLst>
                                    </p:anim>
                                    <p:anim calcmode="lin" valueType="num">
                                      <p:cBhvr>
                                        <p:cTn id="222" dur="500" fill="hold"/>
                                        <p:tgtEl>
                                          <p:spTgt spid="40"/>
                                        </p:tgtEl>
                                        <p:attrNameLst>
                                          <p:attrName>ppt_y</p:attrName>
                                        </p:attrNameLst>
                                      </p:cBhvr>
                                      <p:tavLst>
                                        <p:tav tm="0">
                                          <p:val>
                                            <p:strVal val="#ppt_y"/>
                                          </p:val>
                                        </p:tav>
                                        <p:tav tm="100000">
                                          <p:val>
                                            <p:strVal val="#ppt_y"/>
                                          </p:val>
                                        </p:tav>
                                      </p:tavLst>
                                    </p:anim>
                                    <p:anim calcmode="lin" valueType="num">
                                      <p:cBhvr>
                                        <p:cTn id="223" dur="500" fill="hold"/>
                                        <p:tgtEl>
                                          <p:spTgt spid="40"/>
                                        </p:tgtEl>
                                        <p:attrNameLst>
                                          <p:attrName>ppt_w</p:attrName>
                                        </p:attrNameLst>
                                      </p:cBhvr>
                                      <p:tavLst>
                                        <p:tav tm="0">
                                          <p:val>
                                            <p:fltVal val="0"/>
                                          </p:val>
                                        </p:tav>
                                        <p:tav tm="100000">
                                          <p:val>
                                            <p:strVal val="#ppt_w"/>
                                          </p:val>
                                        </p:tav>
                                      </p:tavLst>
                                    </p:anim>
                                    <p:anim calcmode="lin" valueType="num">
                                      <p:cBhvr>
                                        <p:cTn id="224" dur="500" fill="hold"/>
                                        <p:tgtEl>
                                          <p:spTgt spid="40"/>
                                        </p:tgtEl>
                                        <p:attrNameLst>
                                          <p:attrName>ppt_h</p:attrName>
                                        </p:attrNameLst>
                                      </p:cBhvr>
                                      <p:tavLst>
                                        <p:tav tm="0">
                                          <p:val>
                                            <p:strVal val="#ppt_h"/>
                                          </p:val>
                                        </p:tav>
                                        <p:tav tm="100000">
                                          <p:val>
                                            <p:strVal val="#ppt_h"/>
                                          </p:val>
                                        </p:tav>
                                      </p:tavLst>
                                    </p:anim>
                                  </p:childTnLst>
                                </p:cTn>
                              </p:par>
                            </p:childTnLst>
                          </p:cTn>
                        </p:par>
                        <p:par>
                          <p:cTn id="225" fill="hold">
                            <p:stCondLst>
                              <p:cond delay="1000"/>
                            </p:stCondLst>
                            <p:childTnLst>
                              <p:par>
                                <p:cTn id="226" presetID="53" presetClass="entr" presetSubtype="0" fill="hold" nodeType="afterEffect">
                                  <p:stCondLst>
                                    <p:cond delay="0"/>
                                  </p:stCondLst>
                                  <p:childTnLst>
                                    <p:set>
                                      <p:cBhvr>
                                        <p:cTn id="227" dur="1" fill="hold">
                                          <p:stCondLst>
                                            <p:cond delay="0"/>
                                          </p:stCondLst>
                                        </p:cTn>
                                        <p:tgtEl>
                                          <p:spTgt spid="55"/>
                                        </p:tgtEl>
                                        <p:attrNameLst>
                                          <p:attrName>style.visibility</p:attrName>
                                        </p:attrNameLst>
                                      </p:cBhvr>
                                      <p:to>
                                        <p:strVal val="visible"/>
                                      </p:to>
                                    </p:set>
                                    <p:anim calcmode="lin" valueType="num">
                                      <p:cBhvr>
                                        <p:cTn id="228" dur="500" fill="hold"/>
                                        <p:tgtEl>
                                          <p:spTgt spid="55"/>
                                        </p:tgtEl>
                                        <p:attrNameLst>
                                          <p:attrName>ppt_w</p:attrName>
                                        </p:attrNameLst>
                                      </p:cBhvr>
                                      <p:tavLst>
                                        <p:tav tm="0">
                                          <p:val>
                                            <p:fltVal val="0"/>
                                          </p:val>
                                        </p:tav>
                                        <p:tav tm="100000">
                                          <p:val>
                                            <p:strVal val="#ppt_w"/>
                                          </p:val>
                                        </p:tav>
                                      </p:tavLst>
                                    </p:anim>
                                    <p:anim calcmode="lin" valueType="num">
                                      <p:cBhvr>
                                        <p:cTn id="229" dur="500" fill="hold"/>
                                        <p:tgtEl>
                                          <p:spTgt spid="55"/>
                                        </p:tgtEl>
                                        <p:attrNameLst>
                                          <p:attrName>ppt_h</p:attrName>
                                        </p:attrNameLst>
                                      </p:cBhvr>
                                      <p:tavLst>
                                        <p:tav tm="0">
                                          <p:val>
                                            <p:fltVal val="0"/>
                                          </p:val>
                                        </p:tav>
                                        <p:tav tm="100000">
                                          <p:val>
                                            <p:strVal val="#ppt_h"/>
                                          </p:val>
                                        </p:tav>
                                      </p:tavLst>
                                    </p:anim>
                                    <p:animEffect transition="in" filter="fade">
                                      <p:cBhvr>
                                        <p:cTn id="230" dur="500"/>
                                        <p:tgtEl>
                                          <p:spTgt spid="55"/>
                                        </p:tgtEl>
                                      </p:cBhvr>
                                    </p:animEffect>
                                  </p:childTnLst>
                                </p:cTn>
                              </p:par>
                            </p:childTnLst>
                          </p:cTn>
                        </p:par>
                      </p:childTnLst>
                    </p:cTn>
                  </p:par>
                  <p:par>
                    <p:cTn id="231" fill="hold">
                      <p:stCondLst>
                        <p:cond delay="indefinite"/>
                      </p:stCondLst>
                      <p:childTnLst>
                        <p:par>
                          <p:cTn id="232" fill="hold">
                            <p:stCondLst>
                              <p:cond delay="0"/>
                            </p:stCondLst>
                            <p:childTnLst>
                              <p:par>
                                <p:cTn id="233" presetID="17" presetClass="entr" presetSubtype="1" fill="hold" grpId="0" nodeType="clickEffect">
                                  <p:stCondLst>
                                    <p:cond delay="0"/>
                                  </p:stCondLst>
                                  <p:childTnLst>
                                    <p:set>
                                      <p:cBhvr>
                                        <p:cTn id="234" dur="1" fill="hold">
                                          <p:stCondLst>
                                            <p:cond delay="0"/>
                                          </p:stCondLst>
                                        </p:cTn>
                                        <p:tgtEl>
                                          <p:spTgt spid="43"/>
                                        </p:tgtEl>
                                        <p:attrNameLst>
                                          <p:attrName>style.visibility</p:attrName>
                                        </p:attrNameLst>
                                      </p:cBhvr>
                                      <p:to>
                                        <p:strVal val="visible"/>
                                      </p:to>
                                    </p:set>
                                    <p:anim calcmode="lin" valueType="num">
                                      <p:cBhvr>
                                        <p:cTn id="235" dur="500" fill="hold"/>
                                        <p:tgtEl>
                                          <p:spTgt spid="43"/>
                                        </p:tgtEl>
                                        <p:attrNameLst>
                                          <p:attrName>ppt_x</p:attrName>
                                        </p:attrNameLst>
                                      </p:cBhvr>
                                      <p:tavLst>
                                        <p:tav tm="0">
                                          <p:val>
                                            <p:strVal val="#ppt_x"/>
                                          </p:val>
                                        </p:tav>
                                        <p:tav tm="100000">
                                          <p:val>
                                            <p:strVal val="#ppt_x"/>
                                          </p:val>
                                        </p:tav>
                                      </p:tavLst>
                                    </p:anim>
                                    <p:anim calcmode="lin" valueType="num">
                                      <p:cBhvr>
                                        <p:cTn id="236" dur="500" fill="hold"/>
                                        <p:tgtEl>
                                          <p:spTgt spid="43"/>
                                        </p:tgtEl>
                                        <p:attrNameLst>
                                          <p:attrName>ppt_y</p:attrName>
                                        </p:attrNameLst>
                                      </p:cBhvr>
                                      <p:tavLst>
                                        <p:tav tm="0">
                                          <p:val>
                                            <p:strVal val="#ppt_y-#ppt_h/2"/>
                                          </p:val>
                                        </p:tav>
                                        <p:tav tm="100000">
                                          <p:val>
                                            <p:strVal val="#ppt_y"/>
                                          </p:val>
                                        </p:tav>
                                      </p:tavLst>
                                    </p:anim>
                                    <p:anim calcmode="lin" valueType="num">
                                      <p:cBhvr>
                                        <p:cTn id="237" dur="500" fill="hold"/>
                                        <p:tgtEl>
                                          <p:spTgt spid="43"/>
                                        </p:tgtEl>
                                        <p:attrNameLst>
                                          <p:attrName>ppt_w</p:attrName>
                                        </p:attrNameLst>
                                      </p:cBhvr>
                                      <p:tavLst>
                                        <p:tav tm="0">
                                          <p:val>
                                            <p:strVal val="#ppt_w"/>
                                          </p:val>
                                        </p:tav>
                                        <p:tav tm="100000">
                                          <p:val>
                                            <p:strVal val="#ppt_w"/>
                                          </p:val>
                                        </p:tav>
                                      </p:tavLst>
                                    </p:anim>
                                    <p:anim calcmode="lin" valueType="num">
                                      <p:cBhvr>
                                        <p:cTn id="238" dur="500" fill="hold"/>
                                        <p:tgtEl>
                                          <p:spTgt spid="43"/>
                                        </p:tgtEl>
                                        <p:attrNameLst>
                                          <p:attrName>ppt_h</p:attrName>
                                        </p:attrNameLst>
                                      </p:cBhvr>
                                      <p:tavLst>
                                        <p:tav tm="0">
                                          <p:val>
                                            <p:fltVal val="0"/>
                                          </p:val>
                                        </p:tav>
                                        <p:tav tm="100000">
                                          <p:val>
                                            <p:strVal val="#ppt_h"/>
                                          </p:val>
                                        </p:tav>
                                      </p:tavLst>
                                    </p:anim>
                                  </p:childTnLst>
                                </p:cTn>
                              </p:par>
                            </p:childTnLst>
                          </p:cTn>
                        </p:par>
                        <p:par>
                          <p:cTn id="239" fill="hold">
                            <p:stCondLst>
                              <p:cond delay="500"/>
                            </p:stCondLst>
                            <p:childTnLst>
                              <p:par>
                                <p:cTn id="240" presetID="9" presetClass="entr" presetSubtype="0" fill="hold" grpId="0" nodeType="afterEffect">
                                  <p:stCondLst>
                                    <p:cond delay="0"/>
                                  </p:stCondLst>
                                  <p:childTnLst>
                                    <p:set>
                                      <p:cBhvr>
                                        <p:cTn id="241" dur="1" fill="hold">
                                          <p:stCondLst>
                                            <p:cond delay="0"/>
                                          </p:stCondLst>
                                        </p:cTn>
                                        <p:tgtEl>
                                          <p:spTgt spid="45"/>
                                        </p:tgtEl>
                                        <p:attrNameLst>
                                          <p:attrName>style.visibility</p:attrName>
                                        </p:attrNameLst>
                                      </p:cBhvr>
                                      <p:to>
                                        <p:strVal val="visible"/>
                                      </p:to>
                                    </p:set>
                                    <p:animEffect transition="in" filter="dissolve">
                                      <p:cBhvr>
                                        <p:cTn id="242" dur="500"/>
                                        <p:tgtEl>
                                          <p:spTgt spid="45"/>
                                        </p:tgtEl>
                                      </p:cBhvr>
                                    </p:animEffect>
                                  </p:childTnLst>
                                </p:cTn>
                              </p:par>
                            </p:childTnLst>
                          </p:cTn>
                        </p:par>
                        <p:par>
                          <p:cTn id="243" fill="hold">
                            <p:stCondLst>
                              <p:cond delay="1000"/>
                            </p:stCondLst>
                            <p:childTnLst>
                              <p:par>
                                <p:cTn id="244" presetID="35" presetClass="entr" presetSubtype="0" fill="hold" nodeType="afterEffect">
                                  <p:stCondLst>
                                    <p:cond delay="0"/>
                                  </p:stCondLst>
                                  <p:childTnLst>
                                    <p:set>
                                      <p:cBhvr>
                                        <p:cTn id="245" dur="1" fill="hold">
                                          <p:stCondLst>
                                            <p:cond delay="0"/>
                                          </p:stCondLst>
                                        </p:cTn>
                                        <p:tgtEl>
                                          <p:spTgt spid="42"/>
                                        </p:tgtEl>
                                        <p:attrNameLst>
                                          <p:attrName>style.visibility</p:attrName>
                                        </p:attrNameLst>
                                      </p:cBhvr>
                                      <p:to>
                                        <p:strVal val="visible"/>
                                      </p:to>
                                    </p:set>
                                    <p:animEffect transition="in" filter="fade">
                                      <p:cBhvr>
                                        <p:cTn id="246" dur="1000"/>
                                        <p:tgtEl>
                                          <p:spTgt spid="42"/>
                                        </p:tgtEl>
                                      </p:cBhvr>
                                    </p:animEffect>
                                    <p:anim calcmode="lin" valueType="num">
                                      <p:cBhvr>
                                        <p:cTn id="247" dur="1000" fill="hold"/>
                                        <p:tgtEl>
                                          <p:spTgt spid="42"/>
                                        </p:tgtEl>
                                        <p:attrNameLst>
                                          <p:attrName>style.rotation</p:attrName>
                                        </p:attrNameLst>
                                      </p:cBhvr>
                                      <p:tavLst>
                                        <p:tav tm="0">
                                          <p:val>
                                            <p:fltVal val="720"/>
                                          </p:val>
                                        </p:tav>
                                        <p:tav tm="100000">
                                          <p:val>
                                            <p:fltVal val="0"/>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ppt_w</p:attrName>
                                        </p:attrNameLst>
                                      </p:cBhvr>
                                      <p:tavLst>
                                        <p:tav tm="0">
                                          <p:val>
                                            <p:fltVal val="0"/>
                                          </p:val>
                                        </p:tav>
                                        <p:tav tm="100000">
                                          <p:val>
                                            <p:strVal val="#ppt_w"/>
                                          </p:val>
                                        </p:tav>
                                      </p:tavLst>
                                    </p:anim>
                                  </p:childTnLst>
                                </p:cTn>
                              </p:par>
                            </p:childTnLst>
                          </p:cTn>
                        </p:par>
                        <p:par>
                          <p:cTn id="250" fill="hold">
                            <p:stCondLst>
                              <p:cond delay="2000"/>
                            </p:stCondLst>
                            <p:childTnLst>
                              <p:par>
                                <p:cTn id="251" presetID="4" presetClass="entr" presetSubtype="32" fill="hold" grpId="0" nodeType="afterEffect">
                                  <p:stCondLst>
                                    <p:cond delay="0"/>
                                  </p:stCondLst>
                                  <p:childTnLst>
                                    <p:set>
                                      <p:cBhvr>
                                        <p:cTn id="252" dur="1" fill="hold">
                                          <p:stCondLst>
                                            <p:cond delay="0"/>
                                          </p:stCondLst>
                                        </p:cTn>
                                        <p:tgtEl>
                                          <p:spTgt spid="50"/>
                                        </p:tgtEl>
                                        <p:attrNameLst>
                                          <p:attrName>style.visibility</p:attrName>
                                        </p:attrNameLst>
                                      </p:cBhvr>
                                      <p:to>
                                        <p:strVal val="visible"/>
                                      </p:to>
                                    </p:set>
                                    <p:animEffect transition="in" filter="box(out)">
                                      <p:cBhvr>
                                        <p:cTn id="253" dur="500"/>
                                        <p:tgtEl>
                                          <p:spTgt spid="50"/>
                                        </p:tgtEl>
                                      </p:cBhvr>
                                    </p:animEffect>
                                  </p:childTnLst>
                                </p:cTn>
                              </p:par>
                            </p:childTnLst>
                          </p:cTn>
                        </p:par>
                      </p:childTnLst>
                    </p:cTn>
                  </p:par>
                  <p:par>
                    <p:cTn id="254" fill="hold">
                      <p:stCondLst>
                        <p:cond delay="indefinite"/>
                      </p:stCondLst>
                      <p:childTnLst>
                        <p:par>
                          <p:cTn id="255" fill="hold">
                            <p:stCondLst>
                              <p:cond delay="0"/>
                            </p:stCondLst>
                            <p:childTnLst>
                              <p:par>
                                <p:cTn id="256" presetID="17" presetClass="entr" presetSubtype="8" fill="hold" grpId="0" nodeType="clickEffect">
                                  <p:stCondLst>
                                    <p:cond delay="0"/>
                                  </p:stCondLst>
                                  <p:childTnLst>
                                    <p:set>
                                      <p:cBhvr>
                                        <p:cTn id="257" dur="1" fill="hold">
                                          <p:stCondLst>
                                            <p:cond delay="0"/>
                                          </p:stCondLst>
                                        </p:cTn>
                                        <p:tgtEl>
                                          <p:spTgt spid="14"/>
                                        </p:tgtEl>
                                        <p:attrNameLst>
                                          <p:attrName>style.visibility</p:attrName>
                                        </p:attrNameLst>
                                      </p:cBhvr>
                                      <p:to>
                                        <p:strVal val="visible"/>
                                      </p:to>
                                    </p:set>
                                    <p:anim calcmode="lin" valueType="num">
                                      <p:cBhvr>
                                        <p:cTn id="258" dur="500" fill="hold"/>
                                        <p:tgtEl>
                                          <p:spTgt spid="14"/>
                                        </p:tgtEl>
                                        <p:attrNameLst>
                                          <p:attrName>ppt_x</p:attrName>
                                        </p:attrNameLst>
                                      </p:cBhvr>
                                      <p:tavLst>
                                        <p:tav tm="0">
                                          <p:val>
                                            <p:strVal val="#ppt_x-#ppt_w/2"/>
                                          </p:val>
                                        </p:tav>
                                        <p:tav tm="100000">
                                          <p:val>
                                            <p:strVal val="#ppt_x"/>
                                          </p:val>
                                        </p:tav>
                                      </p:tavLst>
                                    </p:anim>
                                    <p:anim calcmode="lin" valueType="num">
                                      <p:cBhvr>
                                        <p:cTn id="259" dur="500" fill="hold"/>
                                        <p:tgtEl>
                                          <p:spTgt spid="14"/>
                                        </p:tgtEl>
                                        <p:attrNameLst>
                                          <p:attrName>ppt_y</p:attrName>
                                        </p:attrNameLst>
                                      </p:cBhvr>
                                      <p:tavLst>
                                        <p:tav tm="0">
                                          <p:val>
                                            <p:strVal val="#ppt_y"/>
                                          </p:val>
                                        </p:tav>
                                        <p:tav tm="100000">
                                          <p:val>
                                            <p:strVal val="#ppt_y"/>
                                          </p:val>
                                        </p:tav>
                                      </p:tavLst>
                                    </p:anim>
                                    <p:anim calcmode="lin" valueType="num">
                                      <p:cBhvr>
                                        <p:cTn id="260" dur="500" fill="hold"/>
                                        <p:tgtEl>
                                          <p:spTgt spid="14"/>
                                        </p:tgtEl>
                                        <p:attrNameLst>
                                          <p:attrName>ppt_w</p:attrName>
                                        </p:attrNameLst>
                                      </p:cBhvr>
                                      <p:tavLst>
                                        <p:tav tm="0">
                                          <p:val>
                                            <p:fltVal val="0"/>
                                          </p:val>
                                        </p:tav>
                                        <p:tav tm="100000">
                                          <p:val>
                                            <p:strVal val="#ppt_w"/>
                                          </p:val>
                                        </p:tav>
                                      </p:tavLst>
                                    </p:anim>
                                    <p:anim calcmode="lin" valueType="num">
                                      <p:cBhvr>
                                        <p:cTn id="261" dur="500" fill="hold"/>
                                        <p:tgtEl>
                                          <p:spTgt spid="14"/>
                                        </p:tgtEl>
                                        <p:attrNameLst>
                                          <p:attrName>ppt_h</p:attrName>
                                        </p:attrNameLst>
                                      </p:cBhvr>
                                      <p:tavLst>
                                        <p:tav tm="0">
                                          <p:val>
                                            <p:strVal val="#ppt_h"/>
                                          </p:val>
                                        </p:tav>
                                        <p:tav tm="100000">
                                          <p:val>
                                            <p:strVal val="#ppt_h"/>
                                          </p:val>
                                        </p:tav>
                                      </p:tavLst>
                                    </p:anim>
                                  </p:childTnLst>
                                </p:cTn>
                              </p:par>
                            </p:childTnLst>
                          </p:cTn>
                        </p:par>
                        <p:par>
                          <p:cTn id="262" fill="hold">
                            <p:stCondLst>
                              <p:cond delay="500"/>
                            </p:stCondLst>
                            <p:childTnLst>
                              <p:par>
                                <p:cTn id="263" presetID="9" presetClass="entr" presetSubtype="0" fill="hold" grpId="0" nodeType="afterEffect">
                                  <p:stCondLst>
                                    <p:cond delay="0"/>
                                  </p:stCondLst>
                                  <p:childTnLst>
                                    <p:set>
                                      <p:cBhvr>
                                        <p:cTn id="264" dur="1" fill="hold">
                                          <p:stCondLst>
                                            <p:cond delay="0"/>
                                          </p:stCondLst>
                                        </p:cTn>
                                        <p:tgtEl>
                                          <p:spTgt spid="20"/>
                                        </p:tgtEl>
                                        <p:attrNameLst>
                                          <p:attrName>style.visibility</p:attrName>
                                        </p:attrNameLst>
                                      </p:cBhvr>
                                      <p:to>
                                        <p:strVal val="visible"/>
                                      </p:to>
                                    </p:set>
                                    <p:animEffect transition="in" filter="dissolve">
                                      <p:cBhvr>
                                        <p:cTn id="265" dur="500"/>
                                        <p:tgtEl>
                                          <p:spTgt spid="20"/>
                                        </p:tgtEl>
                                      </p:cBhvr>
                                    </p:animEffect>
                                  </p:childTnLst>
                                </p:cTn>
                              </p:par>
                            </p:childTnLst>
                          </p:cTn>
                        </p:par>
                        <p:par>
                          <p:cTn id="266" fill="hold">
                            <p:stCondLst>
                              <p:cond delay="1000"/>
                            </p:stCondLst>
                            <p:childTnLst>
                              <p:par>
                                <p:cTn id="267" presetID="53" presetClass="entr" presetSubtype="0" fill="hold" nodeType="afterEffect">
                                  <p:stCondLst>
                                    <p:cond delay="0"/>
                                  </p:stCondLst>
                                  <p:childTnLst>
                                    <p:set>
                                      <p:cBhvr>
                                        <p:cTn id="268" dur="1" fill="hold">
                                          <p:stCondLst>
                                            <p:cond delay="0"/>
                                          </p:stCondLst>
                                        </p:cTn>
                                        <p:tgtEl>
                                          <p:spTgt spid="56"/>
                                        </p:tgtEl>
                                        <p:attrNameLst>
                                          <p:attrName>style.visibility</p:attrName>
                                        </p:attrNameLst>
                                      </p:cBhvr>
                                      <p:to>
                                        <p:strVal val="visible"/>
                                      </p:to>
                                    </p:set>
                                    <p:anim calcmode="lin" valueType="num">
                                      <p:cBhvr>
                                        <p:cTn id="269" dur="500" fill="hold"/>
                                        <p:tgtEl>
                                          <p:spTgt spid="56"/>
                                        </p:tgtEl>
                                        <p:attrNameLst>
                                          <p:attrName>ppt_w</p:attrName>
                                        </p:attrNameLst>
                                      </p:cBhvr>
                                      <p:tavLst>
                                        <p:tav tm="0">
                                          <p:val>
                                            <p:fltVal val="0"/>
                                          </p:val>
                                        </p:tav>
                                        <p:tav tm="100000">
                                          <p:val>
                                            <p:strVal val="#ppt_w"/>
                                          </p:val>
                                        </p:tav>
                                      </p:tavLst>
                                    </p:anim>
                                    <p:anim calcmode="lin" valueType="num">
                                      <p:cBhvr>
                                        <p:cTn id="270" dur="500" fill="hold"/>
                                        <p:tgtEl>
                                          <p:spTgt spid="56"/>
                                        </p:tgtEl>
                                        <p:attrNameLst>
                                          <p:attrName>ppt_h</p:attrName>
                                        </p:attrNameLst>
                                      </p:cBhvr>
                                      <p:tavLst>
                                        <p:tav tm="0">
                                          <p:val>
                                            <p:fltVal val="0"/>
                                          </p:val>
                                        </p:tav>
                                        <p:tav tm="100000">
                                          <p:val>
                                            <p:strVal val="#ppt_h"/>
                                          </p:val>
                                        </p:tav>
                                      </p:tavLst>
                                    </p:anim>
                                    <p:animEffect transition="in" filter="fade">
                                      <p:cBhvr>
                                        <p:cTn id="271" dur="500"/>
                                        <p:tgtEl>
                                          <p:spTgt spid="56"/>
                                        </p:tgtEl>
                                      </p:cBhvr>
                                    </p:animEffect>
                                  </p:childTnLst>
                                </p:cTn>
                              </p:par>
                            </p:childTnLst>
                          </p:cTn>
                        </p:par>
                      </p:childTnLst>
                    </p:cTn>
                  </p:par>
                  <p:par>
                    <p:cTn id="272" fill="hold">
                      <p:stCondLst>
                        <p:cond delay="indefinite"/>
                      </p:stCondLst>
                      <p:childTnLst>
                        <p:par>
                          <p:cTn id="273" fill="hold">
                            <p:stCondLst>
                              <p:cond delay="0"/>
                            </p:stCondLst>
                            <p:childTnLst>
                              <p:par>
                                <p:cTn id="274" presetID="17" presetClass="entr" presetSubtype="8" fill="hold" grpId="0" nodeType="clickEffect">
                                  <p:stCondLst>
                                    <p:cond delay="0"/>
                                  </p:stCondLst>
                                  <p:childTnLst>
                                    <p:set>
                                      <p:cBhvr>
                                        <p:cTn id="275" dur="1" fill="hold">
                                          <p:stCondLst>
                                            <p:cond delay="0"/>
                                          </p:stCondLst>
                                        </p:cTn>
                                        <p:tgtEl>
                                          <p:spTgt spid="15"/>
                                        </p:tgtEl>
                                        <p:attrNameLst>
                                          <p:attrName>style.visibility</p:attrName>
                                        </p:attrNameLst>
                                      </p:cBhvr>
                                      <p:to>
                                        <p:strVal val="visible"/>
                                      </p:to>
                                    </p:set>
                                    <p:anim calcmode="lin" valueType="num">
                                      <p:cBhvr>
                                        <p:cTn id="276" dur="500" fill="hold"/>
                                        <p:tgtEl>
                                          <p:spTgt spid="15"/>
                                        </p:tgtEl>
                                        <p:attrNameLst>
                                          <p:attrName>ppt_x</p:attrName>
                                        </p:attrNameLst>
                                      </p:cBhvr>
                                      <p:tavLst>
                                        <p:tav tm="0">
                                          <p:val>
                                            <p:strVal val="#ppt_x-#ppt_w/2"/>
                                          </p:val>
                                        </p:tav>
                                        <p:tav tm="100000">
                                          <p:val>
                                            <p:strVal val="#ppt_x"/>
                                          </p:val>
                                        </p:tav>
                                      </p:tavLst>
                                    </p:anim>
                                    <p:anim calcmode="lin" valueType="num">
                                      <p:cBhvr>
                                        <p:cTn id="277" dur="500" fill="hold"/>
                                        <p:tgtEl>
                                          <p:spTgt spid="15"/>
                                        </p:tgtEl>
                                        <p:attrNameLst>
                                          <p:attrName>ppt_y</p:attrName>
                                        </p:attrNameLst>
                                      </p:cBhvr>
                                      <p:tavLst>
                                        <p:tav tm="0">
                                          <p:val>
                                            <p:strVal val="#ppt_y"/>
                                          </p:val>
                                        </p:tav>
                                        <p:tav tm="100000">
                                          <p:val>
                                            <p:strVal val="#ppt_y"/>
                                          </p:val>
                                        </p:tav>
                                      </p:tavLst>
                                    </p:anim>
                                    <p:anim calcmode="lin" valueType="num">
                                      <p:cBhvr>
                                        <p:cTn id="278" dur="500" fill="hold"/>
                                        <p:tgtEl>
                                          <p:spTgt spid="15"/>
                                        </p:tgtEl>
                                        <p:attrNameLst>
                                          <p:attrName>ppt_w</p:attrName>
                                        </p:attrNameLst>
                                      </p:cBhvr>
                                      <p:tavLst>
                                        <p:tav tm="0">
                                          <p:val>
                                            <p:fltVal val="0"/>
                                          </p:val>
                                        </p:tav>
                                        <p:tav tm="100000">
                                          <p:val>
                                            <p:strVal val="#ppt_w"/>
                                          </p:val>
                                        </p:tav>
                                      </p:tavLst>
                                    </p:anim>
                                    <p:anim calcmode="lin" valueType="num">
                                      <p:cBhvr>
                                        <p:cTn id="279" dur="500" fill="hold"/>
                                        <p:tgtEl>
                                          <p:spTgt spid="15"/>
                                        </p:tgtEl>
                                        <p:attrNameLst>
                                          <p:attrName>ppt_h</p:attrName>
                                        </p:attrNameLst>
                                      </p:cBhvr>
                                      <p:tavLst>
                                        <p:tav tm="0">
                                          <p:val>
                                            <p:strVal val="#ppt_h"/>
                                          </p:val>
                                        </p:tav>
                                        <p:tav tm="100000">
                                          <p:val>
                                            <p:strVal val="#ppt_h"/>
                                          </p:val>
                                        </p:tav>
                                      </p:tavLst>
                                    </p:anim>
                                  </p:childTnLst>
                                </p:cTn>
                              </p:par>
                            </p:childTnLst>
                          </p:cTn>
                        </p:par>
                        <p:par>
                          <p:cTn id="280" fill="hold">
                            <p:stCondLst>
                              <p:cond delay="500"/>
                            </p:stCondLst>
                            <p:childTnLst>
                              <p:par>
                                <p:cTn id="281" presetID="9" presetClass="entr" presetSubtype="0" fill="hold" grpId="0" nodeType="afterEffect">
                                  <p:stCondLst>
                                    <p:cond delay="0"/>
                                  </p:stCondLst>
                                  <p:childTnLst>
                                    <p:set>
                                      <p:cBhvr>
                                        <p:cTn id="282" dur="1" fill="hold">
                                          <p:stCondLst>
                                            <p:cond delay="0"/>
                                          </p:stCondLst>
                                        </p:cTn>
                                        <p:tgtEl>
                                          <p:spTgt spid="21"/>
                                        </p:tgtEl>
                                        <p:attrNameLst>
                                          <p:attrName>style.visibility</p:attrName>
                                        </p:attrNameLst>
                                      </p:cBhvr>
                                      <p:to>
                                        <p:strVal val="visible"/>
                                      </p:to>
                                    </p:set>
                                    <p:animEffect transition="in" filter="dissolve">
                                      <p:cBhvr>
                                        <p:cTn id="283" dur="500"/>
                                        <p:tgtEl>
                                          <p:spTgt spid="21"/>
                                        </p:tgtEl>
                                      </p:cBhvr>
                                    </p:animEffect>
                                  </p:childTnLst>
                                </p:cTn>
                              </p:par>
                            </p:childTnLst>
                          </p:cTn>
                        </p:par>
                        <p:par>
                          <p:cTn id="284" fill="hold">
                            <p:stCondLst>
                              <p:cond delay="1000"/>
                            </p:stCondLst>
                            <p:childTnLst>
                              <p:par>
                                <p:cTn id="285" presetID="53" presetClass="entr" presetSubtype="0" fill="hold" nodeType="afterEffect">
                                  <p:stCondLst>
                                    <p:cond delay="0"/>
                                  </p:stCondLst>
                                  <p:childTnLst>
                                    <p:set>
                                      <p:cBhvr>
                                        <p:cTn id="286" dur="1" fill="hold">
                                          <p:stCondLst>
                                            <p:cond delay="0"/>
                                          </p:stCondLst>
                                        </p:cTn>
                                        <p:tgtEl>
                                          <p:spTgt spid="57"/>
                                        </p:tgtEl>
                                        <p:attrNameLst>
                                          <p:attrName>style.visibility</p:attrName>
                                        </p:attrNameLst>
                                      </p:cBhvr>
                                      <p:to>
                                        <p:strVal val="visible"/>
                                      </p:to>
                                    </p:set>
                                    <p:anim calcmode="lin" valueType="num">
                                      <p:cBhvr>
                                        <p:cTn id="287" dur="500" fill="hold"/>
                                        <p:tgtEl>
                                          <p:spTgt spid="57"/>
                                        </p:tgtEl>
                                        <p:attrNameLst>
                                          <p:attrName>ppt_w</p:attrName>
                                        </p:attrNameLst>
                                      </p:cBhvr>
                                      <p:tavLst>
                                        <p:tav tm="0">
                                          <p:val>
                                            <p:fltVal val="0"/>
                                          </p:val>
                                        </p:tav>
                                        <p:tav tm="100000">
                                          <p:val>
                                            <p:strVal val="#ppt_w"/>
                                          </p:val>
                                        </p:tav>
                                      </p:tavLst>
                                    </p:anim>
                                    <p:anim calcmode="lin" valueType="num">
                                      <p:cBhvr>
                                        <p:cTn id="288" dur="500" fill="hold"/>
                                        <p:tgtEl>
                                          <p:spTgt spid="57"/>
                                        </p:tgtEl>
                                        <p:attrNameLst>
                                          <p:attrName>ppt_h</p:attrName>
                                        </p:attrNameLst>
                                      </p:cBhvr>
                                      <p:tavLst>
                                        <p:tav tm="0">
                                          <p:val>
                                            <p:fltVal val="0"/>
                                          </p:val>
                                        </p:tav>
                                        <p:tav tm="100000">
                                          <p:val>
                                            <p:strVal val="#ppt_h"/>
                                          </p:val>
                                        </p:tav>
                                      </p:tavLst>
                                    </p:anim>
                                    <p:animEffect transition="in" filter="fade">
                                      <p:cBhvr>
                                        <p:cTn id="289" dur="500"/>
                                        <p:tgtEl>
                                          <p:spTgt spid="57"/>
                                        </p:tgtEl>
                                      </p:cBhvr>
                                    </p:animEffect>
                                  </p:childTnLst>
                                  <p:subTnLst>
                                    <p:cmd type="evt" cmd="onstopaudio">
                                      <p:cBhvr>
                                        <p:cTn display="0" masterRel="sameClick">
                                          <p:stCondLst>
                                            <p:cond evt="begin" delay="0">
                                              <p:tn val="285"/>
                                            </p:cond>
                                          </p:stCondLst>
                                        </p:cTn>
                                        <p:tgtEl>
                                          <p:sldTgt/>
                                        </p:tgtEl>
                                      </p:cBhvr>
                                    </p:cmd>
                                  </p:subTnLst>
                                </p:cTn>
                              </p:par>
                            </p:childTnLst>
                          </p:cTn>
                        </p:par>
                      </p:childTnLst>
                    </p:cTn>
                  </p:par>
                  <p:par>
                    <p:cTn id="290" fill="hold">
                      <p:stCondLst>
                        <p:cond delay="indefinite"/>
                      </p:stCondLst>
                      <p:childTnLst>
                        <p:par>
                          <p:cTn id="291" fill="hold">
                            <p:stCondLst>
                              <p:cond delay="0"/>
                            </p:stCondLst>
                            <p:childTnLst>
                              <p:par>
                                <p:cTn id="292" presetID="17" presetClass="entr" presetSubtype="8" fill="hold" grpId="0" nodeType="clickEffect">
                                  <p:stCondLst>
                                    <p:cond delay="0"/>
                                  </p:stCondLst>
                                  <p:childTnLst>
                                    <p:set>
                                      <p:cBhvr>
                                        <p:cTn id="293" dur="1" fill="hold">
                                          <p:stCondLst>
                                            <p:cond delay="0"/>
                                          </p:stCondLst>
                                        </p:cTn>
                                        <p:tgtEl>
                                          <p:spTgt spid="46"/>
                                        </p:tgtEl>
                                        <p:attrNameLst>
                                          <p:attrName>style.visibility</p:attrName>
                                        </p:attrNameLst>
                                      </p:cBhvr>
                                      <p:to>
                                        <p:strVal val="visible"/>
                                      </p:to>
                                    </p:set>
                                    <p:anim calcmode="lin" valueType="num">
                                      <p:cBhvr>
                                        <p:cTn id="294" dur="500" fill="hold"/>
                                        <p:tgtEl>
                                          <p:spTgt spid="46"/>
                                        </p:tgtEl>
                                        <p:attrNameLst>
                                          <p:attrName>ppt_x</p:attrName>
                                        </p:attrNameLst>
                                      </p:cBhvr>
                                      <p:tavLst>
                                        <p:tav tm="0">
                                          <p:val>
                                            <p:strVal val="#ppt_x-#ppt_w/2"/>
                                          </p:val>
                                        </p:tav>
                                        <p:tav tm="100000">
                                          <p:val>
                                            <p:strVal val="#ppt_x"/>
                                          </p:val>
                                        </p:tav>
                                      </p:tavLst>
                                    </p:anim>
                                    <p:anim calcmode="lin" valueType="num">
                                      <p:cBhvr>
                                        <p:cTn id="295" dur="500" fill="hold"/>
                                        <p:tgtEl>
                                          <p:spTgt spid="46"/>
                                        </p:tgtEl>
                                        <p:attrNameLst>
                                          <p:attrName>ppt_y</p:attrName>
                                        </p:attrNameLst>
                                      </p:cBhvr>
                                      <p:tavLst>
                                        <p:tav tm="0">
                                          <p:val>
                                            <p:strVal val="#ppt_y"/>
                                          </p:val>
                                        </p:tav>
                                        <p:tav tm="100000">
                                          <p:val>
                                            <p:strVal val="#ppt_y"/>
                                          </p:val>
                                        </p:tav>
                                      </p:tavLst>
                                    </p:anim>
                                    <p:anim calcmode="lin" valueType="num">
                                      <p:cBhvr>
                                        <p:cTn id="296" dur="500" fill="hold"/>
                                        <p:tgtEl>
                                          <p:spTgt spid="46"/>
                                        </p:tgtEl>
                                        <p:attrNameLst>
                                          <p:attrName>ppt_w</p:attrName>
                                        </p:attrNameLst>
                                      </p:cBhvr>
                                      <p:tavLst>
                                        <p:tav tm="0">
                                          <p:val>
                                            <p:fltVal val="0"/>
                                          </p:val>
                                        </p:tav>
                                        <p:tav tm="100000">
                                          <p:val>
                                            <p:strVal val="#ppt_w"/>
                                          </p:val>
                                        </p:tav>
                                      </p:tavLst>
                                    </p:anim>
                                    <p:anim calcmode="lin" valueType="num">
                                      <p:cBhvr>
                                        <p:cTn id="297"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298" fill="hold">
                      <p:stCondLst>
                        <p:cond delay="indefinite"/>
                      </p:stCondLst>
                      <p:childTnLst>
                        <p:par>
                          <p:cTn id="299" fill="hold">
                            <p:stCondLst>
                              <p:cond delay="0"/>
                            </p:stCondLst>
                            <p:childTnLst>
                              <p:par>
                                <p:cTn id="300" presetID="17" presetClass="entr" presetSubtype="1"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 calcmode="lin" valueType="num">
                                      <p:cBhvr>
                                        <p:cTn id="302" dur="500" fill="hold"/>
                                        <p:tgtEl>
                                          <p:spTgt spid="47"/>
                                        </p:tgtEl>
                                        <p:attrNameLst>
                                          <p:attrName>ppt_x</p:attrName>
                                        </p:attrNameLst>
                                      </p:cBhvr>
                                      <p:tavLst>
                                        <p:tav tm="0">
                                          <p:val>
                                            <p:strVal val="#ppt_x"/>
                                          </p:val>
                                        </p:tav>
                                        <p:tav tm="100000">
                                          <p:val>
                                            <p:strVal val="#ppt_x"/>
                                          </p:val>
                                        </p:tav>
                                      </p:tavLst>
                                    </p:anim>
                                    <p:anim calcmode="lin" valueType="num">
                                      <p:cBhvr>
                                        <p:cTn id="303" dur="500" fill="hold"/>
                                        <p:tgtEl>
                                          <p:spTgt spid="47"/>
                                        </p:tgtEl>
                                        <p:attrNameLst>
                                          <p:attrName>ppt_y</p:attrName>
                                        </p:attrNameLst>
                                      </p:cBhvr>
                                      <p:tavLst>
                                        <p:tav tm="0">
                                          <p:val>
                                            <p:strVal val="#ppt_y-#ppt_h/2"/>
                                          </p:val>
                                        </p:tav>
                                        <p:tav tm="100000">
                                          <p:val>
                                            <p:strVal val="#ppt_y"/>
                                          </p:val>
                                        </p:tav>
                                      </p:tavLst>
                                    </p:anim>
                                    <p:anim calcmode="lin" valueType="num">
                                      <p:cBhvr>
                                        <p:cTn id="304" dur="500" fill="hold"/>
                                        <p:tgtEl>
                                          <p:spTgt spid="47"/>
                                        </p:tgtEl>
                                        <p:attrNameLst>
                                          <p:attrName>ppt_w</p:attrName>
                                        </p:attrNameLst>
                                      </p:cBhvr>
                                      <p:tavLst>
                                        <p:tav tm="0">
                                          <p:val>
                                            <p:strVal val="#ppt_w"/>
                                          </p:val>
                                        </p:tav>
                                        <p:tav tm="100000">
                                          <p:val>
                                            <p:strVal val="#ppt_w"/>
                                          </p:val>
                                        </p:tav>
                                      </p:tavLst>
                                    </p:anim>
                                    <p:anim calcmode="lin" valueType="num">
                                      <p:cBhvr>
                                        <p:cTn id="305" dur="500" fill="hold"/>
                                        <p:tgtEl>
                                          <p:spTgt spid="47"/>
                                        </p:tgtEl>
                                        <p:attrNameLst>
                                          <p:attrName>ppt_h</p:attrName>
                                        </p:attrNameLst>
                                      </p:cBhvr>
                                      <p:tavLst>
                                        <p:tav tm="0">
                                          <p:val>
                                            <p:fltVal val="0"/>
                                          </p:val>
                                        </p:tav>
                                        <p:tav tm="100000">
                                          <p:val>
                                            <p:strVal val="#ppt_h"/>
                                          </p:val>
                                        </p:tav>
                                      </p:tavLst>
                                    </p:anim>
                                  </p:childTnLst>
                                  <p:subTnLst>
                                    <p:cmd type="evt" cmd="onstopaudio">
                                      <p:cBhvr>
                                        <p:cTn display="0" masterRel="sameClick">
                                          <p:stCondLst>
                                            <p:cond evt="begin" delay="0">
                                              <p:tn val="300"/>
                                            </p:cond>
                                          </p:stCondLst>
                                        </p:cTn>
                                        <p:tgtEl>
                                          <p:sldTgt/>
                                        </p:tgtEl>
                                      </p:cBhvr>
                                    </p:cmd>
                                  </p:subTnLst>
                                </p:cTn>
                              </p:par>
                            </p:childTnLst>
                          </p:cTn>
                        </p:par>
                        <p:par>
                          <p:cTn id="306" fill="hold">
                            <p:stCondLst>
                              <p:cond delay="500"/>
                            </p:stCondLst>
                            <p:childTnLst>
                              <p:par>
                                <p:cTn id="307" presetID="50" presetClass="entr" presetSubtype="0" decel="100000" fill="hold" grpId="0" nodeType="afterEffect">
                                  <p:stCondLst>
                                    <p:cond delay="0"/>
                                  </p:stCondLst>
                                  <p:childTnLst>
                                    <p:set>
                                      <p:cBhvr>
                                        <p:cTn id="308" dur="1" fill="hold">
                                          <p:stCondLst>
                                            <p:cond delay="0"/>
                                          </p:stCondLst>
                                        </p:cTn>
                                        <p:tgtEl>
                                          <p:spTgt spid="48"/>
                                        </p:tgtEl>
                                        <p:attrNameLst>
                                          <p:attrName>style.visibility</p:attrName>
                                        </p:attrNameLst>
                                      </p:cBhvr>
                                      <p:to>
                                        <p:strVal val="visible"/>
                                      </p:to>
                                    </p:set>
                                    <p:anim calcmode="lin" valueType="num">
                                      <p:cBhvr>
                                        <p:cTn id="309" dur="1000" fill="hold"/>
                                        <p:tgtEl>
                                          <p:spTgt spid="48"/>
                                        </p:tgtEl>
                                        <p:attrNameLst>
                                          <p:attrName>ppt_w</p:attrName>
                                        </p:attrNameLst>
                                      </p:cBhvr>
                                      <p:tavLst>
                                        <p:tav tm="0">
                                          <p:val>
                                            <p:strVal val="#ppt_w+.3"/>
                                          </p:val>
                                        </p:tav>
                                        <p:tav tm="100000">
                                          <p:val>
                                            <p:strVal val="#ppt_w"/>
                                          </p:val>
                                        </p:tav>
                                      </p:tavLst>
                                    </p:anim>
                                    <p:anim calcmode="lin" valueType="num">
                                      <p:cBhvr>
                                        <p:cTn id="310" dur="1000" fill="hold"/>
                                        <p:tgtEl>
                                          <p:spTgt spid="48"/>
                                        </p:tgtEl>
                                        <p:attrNameLst>
                                          <p:attrName>ppt_h</p:attrName>
                                        </p:attrNameLst>
                                      </p:cBhvr>
                                      <p:tavLst>
                                        <p:tav tm="0">
                                          <p:val>
                                            <p:strVal val="#ppt_h"/>
                                          </p:val>
                                        </p:tav>
                                        <p:tav tm="100000">
                                          <p:val>
                                            <p:strVal val="#ppt_h"/>
                                          </p:val>
                                        </p:tav>
                                      </p:tavLst>
                                    </p:anim>
                                    <p:animEffect transition="in" filter="fade">
                                      <p:cBhvr>
                                        <p:cTn id="31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animBg="1"/>
      <p:bldP spid="45" grpId="0" autoUpdateAnimBg="0"/>
      <p:bldP spid="46" grpId="0" animBg="1"/>
      <p:bldP spid="47" grpId="0" animBg="1"/>
      <p:bldP spid="48" grpId="0" animBg="1"/>
      <p:bldP spid="49" grpId="0" animBg="1"/>
      <p:bldP spid="50" grpId="0" animBg="1"/>
      <p:bldP spid="58" grpId="0" animBg="1"/>
      <p:bldP spid="5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481013" y="4763"/>
            <a:ext cx="8229600" cy="1066800"/>
          </a:xfrm>
          <a:prstGeom prst="rect">
            <a:avLst/>
          </a:prstGeom>
          <a:noFill/>
          <a:ln w="9525">
            <a:noFill/>
            <a:miter lim="800000"/>
            <a:headEnd/>
            <a:tailEnd/>
          </a:ln>
          <a:effectLst/>
        </p:spPr>
        <p:txBody>
          <a:bodyPr wrap="none">
            <a:spAutoFit/>
          </a:bodyPr>
          <a:lstStyle/>
          <a:p>
            <a:pPr algn="ctr">
              <a:defRPr/>
            </a:pPr>
            <a:r>
              <a:rPr lang="es-ES" sz="3200">
                <a:solidFill>
                  <a:srgbClr val="FFFFCC"/>
                </a:solidFill>
                <a:effectLst>
                  <a:outerShdw blurRad="38100" dist="38100" dir="2700000" algn="tl">
                    <a:srgbClr val="000000"/>
                  </a:outerShdw>
                </a:effectLst>
              </a:rPr>
              <a:t>El Sistema Político Canovista</a:t>
            </a:r>
          </a:p>
          <a:p>
            <a:pPr algn="ctr">
              <a:defRPr/>
            </a:pPr>
            <a:r>
              <a:rPr lang="es-ES" sz="3200">
                <a:solidFill>
                  <a:srgbClr val="FFFFCC"/>
                </a:solidFill>
                <a:effectLst>
                  <a:outerShdw blurRad="38100" dist="38100" dir="2700000" algn="tl">
                    <a:srgbClr val="000000"/>
                  </a:outerShdw>
                </a:effectLst>
              </a:rPr>
              <a:t> consigue la estabilidad, pero deja fuera a</a:t>
            </a:r>
          </a:p>
        </p:txBody>
      </p:sp>
      <p:sp>
        <p:nvSpPr>
          <p:cNvPr id="27653" name="Text Box 5"/>
          <p:cNvSpPr txBox="1">
            <a:spLocks noChangeArrowheads="1"/>
          </p:cNvSpPr>
          <p:nvPr/>
        </p:nvSpPr>
        <p:spPr bwMode="auto">
          <a:xfrm>
            <a:off x="838200" y="1219200"/>
            <a:ext cx="2867025" cy="1800225"/>
          </a:xfrm>
          <a:prstGeom prst="rect">
            <a:avLst/>
          </a:prstGeom>
          <a:noFill/>
          <a:ln w="9525">
            <a:noFill/>
            <a:miter lim="800000"/>
            <a:headEnd/>
            <a:tailEnd/>
          </a:ln>
          <a:effectLst/>
        </p:spPr>
        <p:txBody>
          <a:bodyPr wrap="none">
            <a:spAutoFit/>
          </a:bodyPr>
          <a:lstStyle/>
          <a:p>
            <a:pPr>
              <a:buFontTx/>
              <a:buBlip>
                <a:blip r:embed="rId2"/>
              </a:buBlip>
              <a:defRPr/>
            </a:pPr>
            <a:r>
              <a:rPr lang="es-ES" sz="2800">
                <a:solidFill>
                  <a:srgbClr val="FFFF99"/>
                </a:solidFill>
                <a:effectLst>
                  <a:outerShdw blurRad="38100" dist="38100" dir="2700000" algn="tl">
                    <a:srgbClr val="000000"/>
                  </a:outerShdw>
                </a:effectLst>
              </a:rPr>
              <a:t> Carlistas</a:t>
            </a:r>
          </a:p>
          <a:p>
            <a:pPr>
              <a:buFontTx/>
              <a:buBlip>
                <a:blip r:embed="rId2"/>
              </a:buBlip>
              <a:defRPr/>
            </a:pPr>
            <a:r>
              <a:rPr lang="es-ES" sz="2800">
                <a:solidFill>
                  <a:srgbClr val="FFFF99"/>
                </a:solidFill>
                <a:effectLst>
                  <a:outerShdw blurRad="38100" dist="38100" dir="2700000" algn="tl">
                    <a:srgbClr val="000000"/>
                  </a:outerShdw>
                </a:effectLst>
              </a:rPr>
              <a:t> Republicanos</a:t>
            </a:r>
          </a:p>
          <a:p>
            <a:pPr>
              <a:buFontTx/>
              <a:buBlip>
                <a:blip r:embed="rId2"/>
              </a:buBlip>
              <a:defRPr/>
            </a:pPr>
            <a:r>
              <a:rPr lang="es-ES" sz="2800">
                <a:solidFill>
                  <a:srgbClr val="FFFF99"/>
                </a:solidFill>
                <a:effectLst>
                  <a:outerShdw blurRad="38100" dist="38100" dir="2700000" algn="tl">
                    <a:srgbClr val="000000"/>
                  </a:outerShdw>
                </a:effectLst>
              </a:rPr>
              <a:t> Obrerismo</a:t>
            </a:r>
          </a:p>
          <a:p>
            <a:pPr>
              <a:buFontTx/>
              <a:buBlip>
                <a:blip r:embed="rId2"/>
              </a:buBlip>
              <a:defRPr/>
            </a:pPr>
            <a:r>
              <a:rPr lang="es-ES" sz="2800">
                <a:solidFill>
                  <a:srgbClr val="FFFF99"/>
                </a:solidFill>
                <a:effectLst>
                  <a:outerShdw blurRad="38100" dist="38100" dir="2700000" algn="tl">
                    <a:srgbClr val="000000"/>
                  </a:outerShdw>
                </a:effectLst>
              </a:rPr>
              <a:t> Nacionalismo</a:t>
            </a:r>
          </a:p>
        </p:txBody>
      </p:sp>
      <p:pic>
        <p:nvPicPr>
          <p:cNvPr id="27656" name="Picture 8" descr="republica mostrando el camino al obrero"/>
          <p:cNvPicPr>
            <a:picLocks noChangeAspect="1" noChangeArrowheads="1"/>
          </p:cNvPicPr>
          <p:nvPr/>
        </p:nvPicPr>
        <p:blipFill>
          <a:blip r:embed="rId3" cstate="print"/>
          <a:srcRect/>
          <a:stretch>
            <a:fillRect/>
          </a:stretch>
        </p:blipFill>
        <p:spPr bwMode="auto">
          <a:xfrm>
            <a:off x="1447800" y="3352800"/>
            <a:ext cx="2211388" cy="2971800"/>
          </a:xfrm>
          <a:prstGeom prst="rect">
            <a:avLst/>
          </a:prstGeom>
          <a:noFill/>
          <a:ln w="9525">
            <a:noFill/>
            <a:miter lim="800000"/>
            <a:headEnd/>
            <a:tailEnd/>
          </a:ln>
        </p:spPr>
      </p:pic>
      <p:pic>
        <p:nvPicPr>
          <p:cNvPr id="27658" name="Picture 10" descr="Carlos el camino de Inglaterra"/>
          <p:cNvPicPr>
            <a:picLocks noChangeAspect="1" noChangeArrowheads="1"/>
          </p:cNvPicPr>
          <p:nvPr/>
        </p:nvPicPr>
        <p:blipFill>
          <a:blip r:embed="rId4" cstate="print"/>
          <a:srcRect/>
          <a:stretch>
            <a:fillRect/>
          </a:stretch>
        </p:blipFill>
        <p:spPr bwMode="auto">
          <a:xfrm>
            <a:off x="5410200" y="1371600"/>
            <a:ext cx="2667000" cy="1790700"/>
          </a:xfrm>
          <a:prstGeom prst="rect">
            <a:avLst/>
          </a:prstGeom>
          <a:noFill/>
          <a:ln w="9525">
            <a:noFill/>
            <a:miter lim="800000"/>
            <a:headEnd/>
            <a:tailEnd/>
          </a:ln>
        </p:spPr>
      </p:pic>
      <p:pic>
        <p:nvPicPr>
          <p:cNvPr id="27665" name="Picture 17" descr="catalanisme Valentí Almirrall"/>
          <p:cNvPicPr>
            <a:picLocks noChangeAspect="1" noChangeArrowheads="1"/>
          </p:cNvPicPr>
          <p:nvPr/>
        </p:nvPicPr>
        <p:blipFill>
          <a:blip r:embed="rId5" cstate="print"/>
          <a:srcRect/>
          <a:stretch>
            <a:fillRect/>
          </a:stretch>
        </p:blipFill>
        <p:spPr bwMode="auto">
          <a:xfrm>
            <a:off x="5741988" y="3657600"/>
            <a:ext cx="1954212"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27651"/>
                                        </p:tgtEl>
                                        <p:attrNameLst>
                                          <p:attrName>style.visibility</p:attrName>
                                        </p:attrNameLst>
                                      </p:cBhvr>
                                      <p:to>
                                        <p:strVal val="visible"/>
                                      </p:to>
                                    </p:set>
                                    <p:anim calcmode="lin" valueType="num">
                                      <p:cBhvr>
                                        <p:cTn id="7" dur="300" fill="hold"/>
                                        <p:tgtEl>
                                          <p:spTgt spid="27651"/>
                                        </p:tgtEl>
                                        <p:attrNameLst>
                                          <p:attrName>ppt_x</p:attrName>
                                        </p:attrNameLst>
                                      </p:cBhvr>
                                      <p:tavLst>
                                        <p:tav tm="0">
                                          <p:val>
                                            <p:strVal val="#ppt_x"/>
                                          </p:val>
                                        </p:tav>
                                        <p:tav tm="100000">
                                          <p:val>
                                            <p:strVal val="#ppt_x"/>
                                          </p:val>
                                        </p:tav>
                                      </p:tavLst>
                                    </p:anim>
                                    <p:anim calcmode="lin" valueType="num">
                                      <p:cBhvr>
                                        <p:cTn id="8" dur="300" fill="hold"/>
                                        <p:tgtEl>
                                          <p:spTgt spid="27651"/>
                                        </p:tgtEl>
                                        <p:attrNameLst>
                                          <p:attrName>ppt_y</p:attrName>
                                        </p:attrNameLst>
                                      </p:cBhvr>
                                      <p:tavLst>
                                        <p:tav tm="0">
                                          <p:val>
                                            <p:strVal val="#ppt_y-#ppt_h/2"/>
                                          </p:val>
                                        </p:tav>
                                        <p:tav tm="100000">
                                          <p:val>
                                            <p:strVal val="#ppt_y"/>
                                          </p:val>
                                        </p:tav>
                                      </p:tavLst>
                                    </p:anim>
                                    <p:anim calcmode="lin" valueType="num">
                                      <p:cBhvr>
                                        <p:cTn id="9" dur="300" fill="hold"/>
                                        <p:tgtEl>
                                          <p:spTgt spid="27651"/>
                                        </p:tgtEl>
                                        <p:attrNameLst>
                                          <p:attrName>ppt_w</p:attrName>
                                        </p:attrNameLst>
                                      </p:cBhvr>
                                      <p:tavLst>
                                        <p:tav tm="0">
                                          <p:val>
                                            <p:strVal val="#ppt_w"/>
                                          </p:val>
                                        </p:tav>
                                        <p:tav tm="100000">
                                          <p:val>
                                            <p:strVal val="#ppt_w"/>
                                          </p:val>
                                        </p:tav>
                                      </p:tavLst>
                                    </p:anim>
                                    <p:anim calcmode="lin" valueType="num">
                                      <p:cBhvr>
                                        <p:cTn id="10" dur="300" fill="hold"/>
                                        <p:tgtEl>
                                          <p:spTgt spid="27651"/>
                                        </p:tgtEl>
                                        <p:attrNameLst>
                                          <p:attrName>ppt_h</p:attrName>
                                        </p:attrNameLst>
                                      </p:cBhvr>
                                      <p:tavLst>
                                        <p:tav tm="0">
                                          <p:val>
                                            <p:fltVal val="0"/>
                                          </p:val>
                                        </p:tav>
                                        <p:tav tm="100000">
                                          <p:val>
                                            <p:strVal val="#ppt_h"/>
                                          </p:val>
                                        </p:tav>
                                      </p:tavLst>
                                    </p:anim>
                                  </p:childTnLst>
                                </p:cTn>
                              </p:par>
                            </p:childTnLst>
                          </p:cTn>
                        </p:par>
                        <p:par>
                          <p:cTn id="11" fill="hold">
                            <p:stCondLst>
                              <p:cond delay="3600"/>
                            </p:stCondLst>
                            <p:childTnLst>
                              <p:par>
                                <p:cTn id="12" presetID="18" presetClass="entr" presetSubtype="6" fill="hold" grpId="0" nodeType="afterEffect">
                                  <p:stCondLst>
                                    <p:cond delay="0"/>
                                  </p:stCondLst>
                                  <p:iterate type="lt">
                                    <p:tmPct val="100000"/>
                                  </p:iterate>
                                  <p:childTnLst>
                                    <p:set>
                                      <p:cBhvr>
                                        <p:cTn id="13" dur="1" fill="hold">
                                          <p:stCondLst>
                                            <p:cond delay="0"/>
                                          </p:stCondLst>
                                        </p:cTn>
                                        <p:tgtEl>
                                          <p:spTgt spid="27653"/>
                                        </p:tgtEl>
                                        <p:attrNameLst>
                                          <p:attrName>style.visibility</p:attrName>
                                        </p:attrNameLst>
                                      </p:cBhvr>
                                      <p:to>
                                        <p:strVal val="visible"/>
                                      </p:to>
                                    </p:set>
                                    <p:animEffect transition="in" filter="strips(downRight)">
                                      <p:cBhvr>
                                        <p:cTn id="14" dur="75"/>
                                        <p:tgtEl>
                                          <p:spTgt spid="27653"/>
                                        </p:tgtEl>
                                      </p:cBhvr>
                                    </p:animEffect>
                                  </p:childTnLst>
                                </p:cTn>
                              </p:par>
                            </p:childTnLst>
                          </p:cTn>
                        </p:par>
                        <p:par>
                          <p:cTn id="15" fill="hold">
                            <p:stCondLst>
                              <p:cond delay="6750"/>
                            </p:stCondLst>
                            <p:childTnLst>
                              <p:par>
                                <p:cTn id="16" presetID="1" presetClass="entr" presetSubtype="0" fill="hold" nodeType="afterEffect">
                                  <p:stCondLst>
                                    <p:cond delay="0"/>
                                  </p:stCondLst>
                                  <p:childTnLst>
                                    <p:set>
                                      <p:cBhvr>
                                        <p:cTn id="17" dur="1" fill="hold">
                                          <p:stCondLst>
                                            <p:cond delay="499"/>
                                          </p:stCondLst>
                                        </p:cTn>
                                        <p:tgtEl>
                                          <p:spTgt spid="27658"/>
                                        </p:tgtEl>
                                        <p:attrNameLst>
                                          <p:attrName>style.visibility</p:attrName>
                                        </p:attrNameLst>
                                      </p:cBhvr>
                                      <p:to>
                                        <p:strVal val="visible"/>
                                      </p:to>
                                    </p:set>
                                  </p:childTnLst>
                                </p:cTn>
                              </p:par>
                            </p:childTnLst>
                          </p:cTn>
                        </p:par>
                        <p:par>
                          <p:cTn id="18" fill="hold">
                            <p:stCondLst>
                              <p:cond delay="7250"/>
                            </p:stCondLst>
                            <p:childTnLst>
                              <p:par>
                                <p:cTn id="19" presetID="1" presetClass="entr" presetSubtype="0" fill="hold" nodeType="afterEffect">
                                  <p:stCondLst>
                                    <p:cond delay="0"/>
                                  </p:stCondLst>
                                  <p:childTnLst>
                                    <p:set>
                                      <p:cBhvr>
                                        <p:cTn id="20" dur="1" fill="hold">
                                          <p:stCondLst>
                                            <p:cond delay="499"/>
                                          </p:stCondLst>
                                        </p:cTn>
                                        <p:tgtEl>
                                          <p:spTgt spid="27656"/>
                                        </p:tgtEl>
                                        <p:attrNameLst>
                                          <p:attrName>style.visibility</p:attrName>
                                        </p:attrNameLst>
                                      </p:cBhvr>
                                      <p:to>
                                        <p:strVal val="visible"/>
                                      </p:to>
                                    </p:set>
                                  </p:childTnLst>
                                </p:cTn>
                              </p:par>
                            </p:childTnLst>
                          </p:cTn>
                        </p:par>
                        <p:par>
                          <p:cTn id="21" fill="hold">
                            <p:stCondLst>
                              <p:cond delay="7750"/>
                            </p:stCondLst>
                            <p:childTnLst>
                              <p:par>
                                <p:cTn id="22" presetID="1" presetClass="entr" presetSubtype="0" fill="hold" nodeType="afterEffect">
                                  <p:stCondLst>
                                    <p:cond delay="0"/>
                                  </p:stCondLst>
                                  <p:childTnLst>
                                    <p:set>
                                      <p:cBhvr>
                                        <p:cTn id="23" dur="1" fill="hold">
                                          <p:stCondLst>
                                            <p:cond delay="499"/>
                                          </p:stCondLst>
                                        </p:cTn>
                                        <p:tgtEl>
                                          <p:spTgt spid="27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adroTexto"/>
          <p:cNvSpPr txBox="1"/>
          <p:nvPr/>
        </p:nvSpPr>
        <p:spPr>
          <a:xfrm>
            <a:off x="5652120" y="4869160"/>
            <a:ext cx="3168352" cy="769441"/>
          </a:xfrm>
          <a:prstGeom prst="rect">
            <a:avLst/>
          </a:prstGeom>
          <a:solidFill>
            <a:srgbClr val="FFFF00"/>
          </a:solidFill>
        </p:spPr>
        <p:txBody>
          <a:bodyPr wrap="square" rtlCol="0">
            <a:spAutoFit/>
          </a:bodyPr>
          <a:lstStyle/>
          <a:p>
            <a:pPr algn="ctr"/>
            <a:r>
              <a:rPr lang="ca-ES" sz="2200" b="1" dirty="0" smtClean="0">
                <a:solidFill>
                  <a:srgbClr val="FF3300"/>
                </a:solidFill>
                <a:effectLst>
                  <a:outerShdw blurRad="38100" dist="38100" dir="2700000" algn="tl">
                    <a:srgbClr val="000000">
                      <a:alpha val="43137"/>
                    </a:srgbClr>
                  </a:outerShdw>
                </a:effectLst>
              </a:rPr>
              <a:t>Moviment polític nacionalista i catalanista</a:t>
            </a:r>
            <a:endParaRPr lang="ca-ES" sz="2200" b="1" dirty="0">
              <a:solidFill>
                <a:srgbClr val="FF3300"/>
              </a:solidFill>
              <a:effectLst>
                <a:outerShdw blurRad="38100" dist="38100" dir="2700000" algn="tl">
                  <a:srgbClr val="000000">
                    <a:alpha val="43137"/>
                  </a:srgbClr>
                </a:outerShdw>
              </a:effectLst>
            </a:endParaRPr>
          </a:p>
        </p:txBody>
      </p:sp>
      <p:sp>
        <p:nvSpPr>
          <p:cNvPr id="2" name="Rectangle 111"/>
          <p:cNvSpPr>
            <a:spLocks noChangeArrowheads="1"/>
          </p:cNvSpPr>
          <p:nvPr/>
        </p:nvSpPr>
        <p:spPr bwMode="auto">
          <a:xfrm>
            <a:off x="323528" y="188640"/>
            <a:ext cx="4464496" cy="71941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9525">
            <a:solidFill>
              <a:schemeClr val="tx1"/>
            </a:solidFill>
            <a:miter lim="800000"/>
            <a:headEnd/>
            <a:tailEnd/>
          </a:ln>
          <a:effectLst/>
        </p:spPr>
        <p:txBody>
          <a:bodyPr wrap="none" anchor="ctr"/>
          <a:lstStyle/>
          <a:p>
            <a:pPr algn="ctr"/>
            <a:r>
              <a:rPr lang="es-ES" sz="2800" b="1" dirty="0" err="1" smtClean="0">
                <a:solidFill>
                  <a:srgbClr val="FF0000"/>
                </a:solidFill>
                <a:effectLst>
                  <a:outerShdw blurRad="38100" dist="38100" dir="2700000" algn="tl">
                    <a:srgbClr val="000000">
                      <a:alpha val="43137"/>
                    </a:srgbClr>
                  </a:outerShdw>
                </a:effectLst>
              </a:rPr>
              <a:t>L’època</a:t>
            </a:r>
            <a:r>
              <a:rPr lang="es-ES" sz="2800" b="1" dirty="0" smtClean="0">
                <a:solidFill>
                  <a:srgbClr val="FF0000"/>
                </a:solidFill>
                <a:effectLst>
                  <a:outerShdw blurRad="38100" dist="38100" dir="2700000" algn="tl">
                    <a:srgbClr val="000000">
                      <a:alpha val="43137"/>
                    </a:srgbClr>
                  </a:outerShdw>
                </a:effectLst>
              </a:rPr>
              <a:t> de la</a:t>
            </a:r>
          </a:p>
          <a:p>
            <a:pPr algn="ctr"/>
            <a:r>
              <a:rPr lang="es-ES" sz="2800" b="1" dirty="0" smtClean="0">
                <a:solidFill>
                  <a:srgbClr val="FF0000"/>
                </a:solidFill>
                <a:effectLst>
                  <a:outerShdw blurRad="38100" dist="38100" dir="2700000" algn="tl">
                    <a:srgbClr val="000000">
                      <a:alpha val="43137"/>
                    </a:srgbClr>
                  </a:outerShdw>
                </a:effectLst>
              </a:rPr>
              <a:t>RESTAURACIÓ BORBÒNICA</a:t>
            </a:r>
            <a:endParaRPr lang="es-ES" sz="2800" b="1" dirty="0">
              <a:solidFill>
                <a:srgbClr val="FF0000"/>
              </a:solidFill>
              <a:effectLst>
                <a:outerShdw blurRad="38100" dist="38100" dir="2700000" algn="tl">
                  <a:srgbClr val="000000">
                    <a:alpha val="43137"/>
                  </a:srgbClr>
                </a:outerShdw>
              </a:effectLst>
            </a:endParaRPr>
          </a:p>
        </p:txBody>
      </p:sp>
      <p:grpSp>
        <p:nvGrpSpPr>
          <p:cNvPr id="3" name="Group 31"/>
          <p:cNvGrpSpPr>
            <a:grpSpLocks/>
          </p:cNvGrpSpPr>
          <p:nvPr/>
        </p:nvGrpSpPr>
        <p:grpSpPr bwMode="auto">
          <a:xfrm>
            <a:off x="683568" y="980728"/>
            <a:ext cx="4608512" cy="864096"/>
            <a:chOff x="528" y="2976"/>
            <a:chExt cx="1104" cy="240"/>
          </a:xfrm>
        </p:grpSpPr>
        <p:sp>
          <p:nvSpPr>
            <p:cNvPr id="4" name="Text Box 32"/>
            <p:cNvSpPr txBox="1">
              <a:spLocks noChangeArrowheads="1"/>
            </p:cNvSpPr>
            <p:nvPr/>
          </p:nvSpPr>
          <p:spPr bwMode="auto">
            <a:xfrm>
              <a:off x="576" y="3022"/>
              <a:ext cx="939" cy="128"/>
            </a:xfrm>
            <a:prstGeom prst="rect">
              <a:avLst/>
            </a:prstGeom>
            <a:noFill/>
            <a:ln w="9525">
              <a:noFill/>
              <a:miter lim="800000"/>
              <a:headEnd/>
              <a:tailEnd/>
            </a:ln>
            <a:effectLst/>
          </p:spPr>
          <p:txBody>
            <a:bodyPr wrap="none">
              <a:spAutoFit/>
            </a:bodyPr>
            <a:lstStyle/>
            <a:p>
              <a:r>
                <a:rPr lang="en-US" sz="2400" b="1" dirty="0"/>
                <a:t>Es </a:t>
              </a:r>
              <a:r>
                <a:rPr lang="en-US" sz="2400" b="1" dirty="0" err="1" smtClean="0"/>
                <a:t>caracteritza</a:t>
              </a:r>
              <a:r>
                <a:rPr lang="en-US" sz="2400" b="1" dirty="0" smtClean="0"/>
                <a:t> per ser…</a:t>
              </a:r>
              <a:endParaRPr lang="en-US" sz="2400" b="1" dirty="0"/>
            </a:p>
          </p:txBody>
        </p:sp>
        <p:sp>
          <p:nvSpPr>
            <p:cNvPr id="5" name="Line 33"/>
            <p:cNvSpPr>
              <a:spLocks noChangeShapeType="1"/>
            </p:cNvSpPr>
            <p:nvPr/>
          </p:nvSpPr>
          <p:spPr bwMode="auto">
            <a:xfrm>
              <a:off x="528" y="2976"/>
              <a:ext cx="0" cy="24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s-ES"/>
            </a:p>
          </p:txBody>
        </p:sp>
        <p:sp>
          <p:nvSpPr>
            <p:cNvPr id="6" name="Line 34"/>
            <p:cNvSpPr>
              <a:spLocks noChangeShapeType="1"/>
            </p:cNvSpPr>
            <p:nvPr/>
          </p:nvSpPr>
          <p:spPr bwMode="auto">
            <a:xfrm>
              <a:off x="528" y="3216"/>
              <a:ext cx="1104"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endParaRPr lang="es-ES"/>
            </a:p>
          </p:txBody>
        </p:sp>
      </p:grpSp>
      <p:sp>
        <p:nvSpPr>
          <p:cNvPr id="7" name="Text Box 54"/>
          <p:cNvSpPr txBox="1">
            <a:spLocks noChangeArrowheads="1"/>
          </p:cNvSpPr>
          <p:nvPr/>
        </p:nvSpPr>
        <p:spPr bwMode="auto">
          <a:xfrm>
            <a:off x="5436096" y="764704"/>
            <a:ext cx="3168352" cy="175432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9525">
            <a:noFill/>
            <a:miter lim="800000"/>
            <a:headEnd/>
            <a:tailEnd/>
          </a:ln>
          <a:effectLst/>
        </p:spPr>
        <p:txBody>
          <a:bodyPr wrap="square">
            <a:spAutoFit/>
          </a:bodyPr>
          <a:lstStyle/>
          <a:p>
            <a:pPr algn="ctr"/>
            <a:r>
              <a:rPr lang="en-US" sz="3600" b="1" dirty="0" smtClean="0">
                <a:solidFill>
                  <a:srgbClr val="002060"/>
                </a:solidFill>
                <a:effectLst>
                  <a:outerShdw blurRad="38100" dist="38100" dir="2700000" algn="tl">
                    <a:srgbClr val="000000">
                      <a:alpha val="43137"/>
                    </a:srgbClr>
                  </a:outerShdw>
                </a:effectLst>
              </a:rPr>
              <a:t>ESTAT CENTRALITZAT I UNIFORMISTA</a:t>
            </a:r>
            <a:endParaRPr lang="en-US" sz="3600" b="1" dirty="0">
              <a:solidFill>
                <a:srgbClr val="FF0000"/>
              </a:solidFill>
              <a:effectLst>
                <a:outerShdw blurRad="38100" dist="38100" dir="2700000" algn="tl">
                  <a:srgbClr val="000000">
                    <a:alpha val="43137"/>
                  </a:srgbClr>
                </a:outerShdw>
              </a:effectLst>
            </a:endParaRPr>
          </a:p>
        </p:txBody>
      </p:sp>
      <p:grpSp>
        <p:nvGrpSpPr>
          <p:cNvPr id="11" name="Group 35"/>
          <p:cNvGrpSpPr>
            <a:grpSpLocks/>
          </p:cNvGrpSpPr>
          <p:nvPr/>
        </p:nvGrpSpPr>
        <p:grpSpPr bwMode="auto">
          <a:xfrm rot="1763831">
            <a:off x="2194155" y="1340455"/>
            <a:ext cx="2882902" cy="2219326"/>
            <a:chOff x="-607" y="1659"/>
            <a:chExt cx="1816" cy="1398"/>
          </a:xfrm>
        </p:grpSpPr>
        <p:sp>
          <p:nvSpPr>
            <p:cNvPr id="12" name="Line 36"/>
            <p:cNvSpPr>
              <a:spLocks noChangeShapeType="1"/>
            </p:cNvSpPr>
            <p:nvPr/>
          </p:nvSpPr>
          <p:spPr bwMode="auto">
            <a:xfrm flipH="1">
              <a:off x="-607" y="1659"/>
              <a:ext cx="1816" cy="139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endParaRPr lang="es-ES"/>
            </a:p>
          </p:txBody>
        </p:sp>
        <p:sp>
          <p:nvSpPr>
            <p:cNvPr id="13" name="Text Box 37"/>
            <p:cNvSpPr txBox="1">
              <a:spLocks noChangeArrowheads="1"/>
            </p:cNvSpPr>
            <p:nvPr/>
          </p:nvSpPr>
          <p:spPr bwMode="auto">
            <a:xfrm rot="19836169">
              <a:off x="-313" y="2257"/>
              <a:ext cx="655" cy="252"/>
            </a:xfrm>
            <a:prstGeom prst="rect">
              <a:avLst/>
            </a:prstGeom>
            <a:noFill/>
            <a:ln w="9525">
              <a:noFill/>
              <a:miter lim="800000"/>
              <a:headEnd/>
              <a:tailEnd/>
            </a:ln>
            <a:effectLst/>
          </p:spPr>
          <p:txBody>
            <a:bodyPr wrap="square">
              <a:spAutoFit/>
            </a:bodyPr>
            <a:lstStyle/>
            <a:p>
              <a:r>
                <a:rPr lang="ca-ES" sz="2000" b="1" dirty="0">
                  <a:solidFill>
                    <a:srgbClr val="FF0000"/>
                  </a:solidFill>
                </a:rPr>
                <a:t>provoca</a:t>
              </a:r>
              <a:endParaRPr lang="ca-ES" sz="1400" b="1" dirty="0">
                <a:solidFill>
                  <a:srgbClr val="FF0000"/>
                </a:solidFill>
              </a:endParaRPr>
            </a:p>
          </p:txBody>
        </p:sp>
      </p:grpSp>
      <p:sp>
        <p:nvSpPr>
          <p:cNvPr id="14" name="Text Box 33"/>
          <p:cNvSpPr txBox="1">
            <a:spLocks noChangeArrowheads="1"/>
          </p:cNvSpPr>
          <p:nvPr/>
        </p:nvSpPr>
        <p:spPr bwMode="auto">
          <a:xfrm>
            <a:off x="0" y="2780928"/>
            <a:ext cx="9030229" cy="400110"/>
          </a:xfrm>
          <a:prstGeom prst="rect">
            <a:avLst/>
          </a:prstGeom>
          <a:solidFill>
            <a:srgbClr val="92D050"/>
          </a:solidFill>
          <a:ln w="9525">
            <a:noFill/>
            <a:miter lim="800000"/>
            <a:headEnd/>
            <a:tailEnd/>
          </a:ln>
          <a:effectLst>
            <a:outerShdw dist="35921" dir="2700000" algn="ctr" rotWithShape="0">
              <a:schemeClr val="bg2"/>
            </a:outerShdw>
          </a:effectLst>
        </p:spPr>
        <p:txBody>
          <a:bodyPr wrap="none">
            <a:spAutoFit/>
          </a:bodyPr>
          <a:lstStyle/>
          <a:p>
            <a:pPr algn="ctr"/>
            <a:r>
              <a:rPr lang="en-US" sz="2000" b="1" dirty="0" smtClean="0">
                <a:effectLst>
                  <a:outerShdw blurRad="38100" dist="38100" dir="2700000" algn="tl">
                    <a:srgbClr val="000000">
                      <a:alpha val="43137"/>
                    </a:srgbClr>
                  </a:outerShdw>
                </a:effectLst>
              </a:rPr>
              <a:t>El SORGIMENT DE MOVIMENTS NACIONALISTES A CATALUNYA, PAÍS BASC I GALÍCIA</a:t>
            </a:r>
            <a:endParaRPr lang="en-US" sz="2000" b="1" dirty="0">
              <a:effectLst>
                <a:outerShdw blurRad="38100" dist="38100" dir="2700000" algn="tl">
                  <a:srgbClr val="000000">
                    <a:alpha val="43137"/>
                  </a:srgbClr>
                </a:outerShdw>
              </a:effectLst>
            </a:endParaRPr>
          </a:p>
        </p:txBody>
      </p:sp>
      <p:pic>
        <p:nvPicPr>
          <p:cNvPr id="15" name="14 Imagen" descr="Estalada.gif"/>
          <p:cNvPicPr>
            <a:picLocks noChangeAspect="1"/>
          </p:cNvPicPr>
          <p:nvPr/>
        </p:nvPicPr>
        <p:blipFill>
          <a:blip r:embed="rId3" cstate="print"/>
          <a:stretch>
            <a:fillRect/>
          </a:stretch>
        </p:blipFill>
        <p:spPr>
          <a:xfrm>
            <a:off x="3707904" y="3212976"/>
            <a:ext cx="762000" cy="733425"/>
          </a:xfrm>
          <a:prstGeom prst="rect">
            <a:avLst/>
          </a:prstGeom>
        </p:spPr>
      </p:pic>
      <p:pic>
        <p:nvPicPr>
          <p:cNvPr id="16" name="15 Imagen" descr="Estalada1.GIF"/>
          <p:cNvPicPr>
            <a:picLocks noChangeAspect="1"/>
          </p:cNvPicPr>
          <p:nvPr/>
        </p:nvPicPr>
        <p:blipFill>
          <a:blip r:embed="rId4" cstate="print"/>
          <a:stretch>
            <a:fillRect/>
          </a:stretch>
        </p:blipFill>
        <p:spPr>
          <a:xfrm>
            <a:off x="5508104" y="3501008"/>
            <a:ext cx="762000" cy="733425"/>
          </a:xfrm>
          <a:prstGeom prst="rect">
            <a:avLst/>
          </a:prstGeom>
        </p:spPr>
      </p:pic>
      <p:sp>
        <p:nvSpPr>
          <p:cNvPr id="17" name="Line 36"/>
          <p:cNvSpPr>
            <a:spLocks noChangeShapeType="1"/>
          </p:cNvSpPr>
          <p:nvPr/>
        </p:nvSpPr>
        <p:spPr bwMode="auto">
          <a:xfrm rot="1763831" flipH="1">
            <a:off x="4375081" y="2775726"/>
            <a:ext cx="1287723" cy="188261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endParaRPr lang="es-ES"/>
          </a:p>
        </p:txBody>
      </p:sp>
      <p:sp>
        <p:nvSpPr>
          <p:cNvPr id="18" name="17 CuadroTexto"/>
          <p:cNvSpPr txBox="1"/>
          <p:nvPr/>
        </p:nvSpPr>
        <p:spPr>
          <a:xfrm>
            <a:off x="3419872" y="4293096"/>
            <a:ext cx="1872208" cy="400110"/>
          </a:xfrm>
          <a:prstGeom prst="rect">
            <a:avLst/>
          </a:prstGeom>
          <a:solidFill>
            <a:srgbClr val="FFFF66"/>
          </a:solidFill>
        </p:spPr>
        <p:txBody>
          <a:bodyPr wrap="square" rtlCol="0">
            <a:spAutoFit/>
          </a:bodyPr>
          <a:lstStyle/>
          <a:p>
            <a:pPr algn="ctr"/>
            <a:r>
              <a:rPr lang="ca-ES" sz="2000" b="1" dirty="0" smtClean="0">
                <a:effectLst>
                  <a:outerShdw blurRad="38100" dist="38100" dir="2700000" algn="tl">
                    <a:srgbClr val="000000">
                      <a:alpha val="43137"/>
                    </a:srgbClr>
                  </a:outerShdw>
                </a:effectLst>
              </a:rPr>
              <a:t>APAREIX UN ...</a:t>
            </a:r>
            <a:endParaRPr lang="ca-ES" sz="2000" b="1" dirty="0">
              <a:effectLst>
                <a:outerShdw blurRad="38100" dist="38100" dir="2700000" algn="tl">
                  <a:srgbClr val="000000">
                    <a:alpha val="43137"/>
                  </a:srgbClr>
                </a:outerShdw>
              </a:effectLst>
            </a:endParaRPr>
          </a:p>
        </p:txBody>
      </p:sp>
      <p:sp>
        <p:nvSpPr>
          <p:cNvPr id="19" name="18 CuadroTexto"/>
          <p:cNvSpPr txBox="1"/>
          <p:nvPr/>
        </p:nvSpPr>
        <p:spPr>
          <a:xfrm>
            <a:off x="5364088" y="2780928"/>
            <a:ext cx="1440160" cy="400110"/>
          </a:xfrm>
          <a:prstGeom prst="rect">
            <a:avLst/>
          </a:prstGeom>
          <a:solidFill>
            <a:srgbClr val="FFFF00"/>
          </a:solid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CATALUNYA</a:t>
            </a:r>
            <a:endParaRPr lang="ca-ES" dirty="0">
              <a:solidFill>
                <a:srgbClr val="FF0000"/>
              </a:solidFill>
            </a:endParaRPr>
          </a:p>
        </p:txBody>
      </p:sp>
      <p:sp>
        <p:nvSpPr>
          <p:cNvPr id="21" name="20 CuadroTexto"/>
          <p:cNvSpPr txBox="1"/>
          <p:nvPr/>
        </p:nvSpPr>
        <p:spPr>
          <a:xfrm>
            <a:off x="323528" y="4869160"/>
            <a:ext cx="2808312" cy="769441"/>
          </a:xfrm>
          <a:prstGeom prst="rect">
            <a:avLst/>
          </a:prstGeom>
          <a:solidFill>
            <a:srgbClr val="FFFF00"/>
          </a:solidFill>
        </p:spPr>
        <p:txBody>
          <a:bodyPr wrap="square" rtlCol="0">
            <a:spAutoFit/>
          </a:bodyPr>
          <a:lstStyle/>
          <a:p>
            <a:pPr algn="ctr"/>
            <a:r>
              <a:rPr lang="ca-ES" sz="2200" b="1" dirty="0" smtClean="0">
                <a:effectLst>
                  <a:outerShdw blurRad="38100" dist="38100" dir="2700000" algn="tl">
                    <a:srgbClr val="000000">
                      <a:alpha val="43137"/>
                    </a:srgbClr>
                  </a:outerShdw>
                </a:effectLst>
              </a:rPr>
              <a:t>Moviment cultural:</a:t>
            </a:r>
          </a:p>
          <a:p>
            <a:pPr algn="ctr"/>
            <a:r>
              <a:rPr lang="ca-ES" sz="2200" b="1" dirty="0" smtClean="0">
                <a:effectLst>
                  <a:outerShdw blurRad="38100" dist="38100" dir="2700000" algn="tl">
                    <a:srgbClr val="000000">
                      <a:alpha val="43137"/>
                    </a:srgbClr>
                  </a:outerShdw>
                </a:effectLst>
              </a:rPr>
              <a:t>La RENAIXENÇA</a:t>
            </a:r>
            <a:endParaRPr lang="ca-ES" sz="2200" b="1" dirty="0">
              <a:effectLst>
                <a:outerShdw blurRad="38100" dist="38100" dir="2700000" algn="tl">
                  <a:srgbClr val="000000">
                    <a:alpha val="43137"/>
                  </a:srgbClr>
                </a:outerShdw>
              </a:effectLst>
            </a:endParaRPr>
          </a:p>
        </p:txBody>
      </p:sp>
      <p:sp>
        <p:nvSpPr>
          <p:cNvPr id="20" name="Rectangle 111"/>
          <p:cNvSpPr>
            <a:spLocks noChangeArrowheads="1"/>
          </p:cNvSpPr>
          <p:nvPr/>
        </p:nvSpPr>
        <p:spPr bwMode="auto">
          <a:xfrm rot="5400000">
            <a:off x="4211960" y="2060848"/>
            <a:ext cx="216024" cy="5400600"/>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solidFill>
              <a:schemeClr val="tx1"/>
            </a:solidFill>
            <a:miter lim="800000"/>
            <a:headEnd/>
            <a:tailEnd/>
          </a:ln>
          <a:effectLst/>
        </p:spPr>
        <p:txBody>
          <a:bodyPr wrap="none" anchor="ctr"/>
          <a:lstStyle/>
          <a:p>
            <a:endParaRPr lang="ca-ES"/>
          </a:p>
        </p:txBody>
      </p:sp>
      <p:sp>
        <p:nvSpPr>
          <p:cNvPr id="22" name="Text Box 35"/>
          <p:cNvSpPr txBox="1">
            <a:spLocks noChangeArrowheads="1"/>
          </p:cNvSpPr>
          <p:nvPr/>
        </p:nvSpPr>
        <p:spPr bwMode="auto">
          <a:xfrm>
            <a:off x="539552" y="5589240"/>
            <a:ext cx="3923928" cy="892552"/>
          </a:xfrm>
          <a:prstGeom prst="rect">
            <a:avLst/>
          </a:prstGeom>
          <a:solidFill>
            <a:srgbClr val="FFFFFF"/>
          </a:solidFill>
          <a:ln w="9525">
            <a:noFill/>
            <a:miter lim="800000"/>
            <a:headEnd/>
            <a:tailEnd/>
          </a:ln>
          <a:effectLst>
            <a:outerShdw blurRad="63500" dist="71842" dir="2700000" algn="ctr" rotWithShape="0">
              <a:schemeClr val="tx2">
                <a:alpha val="50000"/>
              </a:schemeClr>
            </a:outerShdw>
          </a:effectLst>
        </p:spPr>
        <p:txBody>
          <a:bodyPr wrap="square">
            <a:spAutoFit/>
          </a:bodyPr>
          <a:lstStyle/>
          <a:p>
            <a:pPr algn="just">
              <a:defRPr/>
            </a:pPr>
            <a:r>
              <a:rPr lang="ca-ES" sz="1600" dirty="0" smtClean="0"/>
              <a:t>Moviment que intenta recuperar a nivell </a:t>
            </a:r>
            <a:r>
              <a:rPr lang="ca-ES" sz="2000" b="1" dirty="0" smtClean="0"/>
              <a:t>cultural</a:t>
            </a:r>
            <a:r>
              <a:rPr lang="ca-ES" sz="2000" dirty="0" smtClean="0"/>
              <a:t> </a:t>
            </a:r>
            <a:r>
              <a:rPr lang="ca-ES" sz="1600" dirty="0" smtClean="0"/>
              <a:t>la llengua catalana com a llengua literària.</a:t>
            </a:r>
            <a:endParaRPr lang="ca-ES" sz="1600" dirty="0"/>
          </a:p>
        </p:txBody>
      </p:sp>
      <p:sp>
        <p:nvSpPr>
          <p:cNvPr id="24" name="Text Box 35"/>
          <p:cNvSpPr txBox="1">
            <a:spLocks noChangeArrowheads="1"/>
          </p:cNvSpPr>
          <p:nvPr/>
        </p:nvSpPr>
        <p:spPr bwMode="auto">
          <a:xfrm>
            <a:off x="6012160" y="5589240"/>
            <a:ext cx="2987824" cy="646331"/>
          </a:xfrm>
          <a:prstGeom prst="rect">
            <a:avLst/>
          </a:prstGeom>
          <a:solidFill>
            <a:srgbClr val="FFFFFF"/>
          </a:solidFill>
          <a:ln w="9525">
            <a:noFill/>
            <a:miter lim="800000"/>
            <a:headEnd/>
            <a:tailEnd/>
          </a:ln>
          <a:effectLst>
            <a:outerShdw blurRad="63500" dist="71842" dir="2700000" algn="ctr" rotWithShape="0">
              <a:schemeClr val="tx2">
                <a:alpha val="50000"/>
              </a:schemeClr>
            </a:outerShdw>
          </a:effectLst>
        </p:spPr>
        <p:txBody>
          <a:bodyPr wrap="square">
            <a:spAutoFit/>
          </a:bodyPr>
          <a:lstStyle/>
          <a:p>
            <a:pPr algn="just">
              <a:defRPr/>
            </a:pPr>
            <a:r>
              <a:rPr lang="ca-ES" sz="1600" dirty="0" smtClean="0"/>
              <a:t>Demanaven més </a:t>
            </a:r>
            <a:r>
              <a:rPr lang="ca-ES" sz="2000" b="1" dirty="0" smtClean="0"/>
              <a:t>autonomia</a:t>
            </a:r>
            <a:r>
              <a:rPr lang="ca-ES" sz="2000" dirty="0" smtClean="0"/>
              <a:t> </a:t>
            </a:r>
            <a:r>
              <a:rPr lang="ca-ES" sz="1600" dirty="0" smtClean="0"/>
              <a:t>amb respecte a Madrid.</a:t>
            </a:r>
            <a:endParaRPr lang="ca-E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out)">
                                      <p:cBhvr>
                                        <p:cTn id="26" dur="500"/>
                                        <p:tgtEl>
                                          <p:spTgt spid="11"/>
                                        </p:tgtEl>
                                      </p:cBhvr>
                                    </p:animEffect>
                                  </p:childTnLst>
                                </p:cTn>
                              </p:par>
                            </p:childTnLst>
                          </p:cTn>
                        </p:par>
                        <p:par>
                          <p:cTn id="27" fill="hold">
                            <p:stCondLst>
                              <p:cond delay="500"/>
                            </p:stCondLst>
                            <p:childTnLst>
                              <p:par>
                                <p:cTn id="28" presetID="50" presetClass="entr" presetSubtype="0" decel="10000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strVal val="#ppt_w+.3"/>
                                          </p:val>
                                        </p:tav>
                                        <p:tav tm="100000">
                                          <p:val>
                                            <p:strVal val="#ppt_w"/>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ppt_h/2"/>
                                          </p:val>
                                        </p:tav>
                                        <p:tav tm="100000">
                                          <p:val>
                                            <p:strVal val="#ppt_y"/>
                                          </p:val>
                                        </p:tav>
                                      </p:tavLst>
                                    </p:anim>
                                    <p:anim calcmode="lin" valueType="num">
                                      <p:cBhvr>
                                        <p:cTn id="45" dur="500" fill="hold"/>
                                        <p:tgtEl>
                                          <p:spTgt spid="17"/>
                                        </p:tgtEl>
                                        <p:attrNameLst>
                                          <p:attrName>ppt_w</p:attrName>
                                        </p:attrNameLst>
                                      </p:cBhvr>
                                      <p:tavLst>
                                        <p:tav tm="0">
                                          <p:val>
                                            <p:strVal val="#ppt_w"/>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childTnLst>
                                </p:cTn>
                              </p:par>
                              <p:par>
                                <p:cTn id="47" presetID="14" presetClass="entr" presetSubtype="1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par>
                                <p:cTn id="50" presetID="14"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par>
                          <p:cTn id="56" fill="hold">
                            <p:stCondLst>
                              <p:cond delay="1000"/>
                            </p:stCondLst>
                            <p:childTnLst>
                              <p:par>
                                <p:cTn id="57" presetID="17"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ppt_x</p:attrName>
                                        </p:attrNameLst>
                                      </p:cBhvr>
                                      <p:tavLst>
                                        <p:tav tm="0">
                                          <p:val>
                                            <p:strVal val="#ppt_x"/>
                                          </p:val>
                                        </p:tav>
                                        <p:tav tm="100000">
                                          <p:val>
                                            <p:strVal val="#ppt_x"/>
                                          </p:val>
                                        </p:tav>
                                      </p:tavLst>
                                    </p:anim>
                                    <p:anim calcmode="lin" valueType="num">
                                      <p:cBhvr>
                                        <p:cTn id="60" dur="500" fill="hold"/>
                                        <p:tgtEl>
                                          <p:spTgt spid="20"/>
                                        </p:tgtEl>
                                        <p:attrNameLst>
                                          <p:attrName>ppt_y</p:attrName>
                                        </p:attrNameLst>
                                      </p:cBhvr>
                                      <p:tavLst>
                                        <p:tav tm="0">
                                          <p:val>
                                            <p:strVal val="#ppt_y-#ppt_h/2"/>
                                          </p:val>
                                        </p:tav>
                                        <p:tav tm="100000">
                                          <p:val>
                                            <p:strVal val="#ppt_y"/>
                                          </p:val>
                                        </p:tav>
                                      </p:tavLst>
                                    </p:anim>
                                    <p:anim calcmode="lin" valueType="num">
                                      <p:cBhvr>
                                        <p:cTn id="61" dur="500" fill="hold"/>
                                        <p:tgtEl>
                                          <p:spTgt spid="20"/>
                                        </p:tgtEl>
                                        <p:attrNameLst>
                                          <p:attrName>ppt_w</p:attrName>
                                        </p:attrNameLst>
                                      </p:cBhvr>
                                      <p:tavLst>
                                        <p:tav tm="0">
                                          <p:val>
                                            <p:strVal val="#ppt_w"/>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Effect transition="in" filter="fade">
                                      <p:cBhvr>
                                        <p:cTn id="69" dur="1000"/>
                                        <p:tgtEl>
                                          <p:spTgt spid="21"/>
                                        </p:tgtEl>
                                      </p:cBhvr>
                                    </p:animEffect>
                                  </p:childTnLst>
                                </p:cTn>
                              </p:par>
                            </p:childTnLst>
                          </p:cTn>
                        </p:par>
                        <p:par>
                          <p:cTn id="70" fill="hold">
                            <p:stCondLst>
                              <p:cond delay="1000"/>
                            </p:stCondLst>
                            <p:childTnLst>
                              <p:par>
                                <p:cTn id="71" presetID="4" presetClass="entr" presetSubtype="3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ox(out)">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1000" fill="hold"/>
                                        <p:tgtEl>
                                          <p:spTgt spid="23"/>
                                        </p:tgtEl>
                                        <p:attrNameLst>
                                          <p:attrName>ppt_w</p:attrName>
                                        </p:attrNameLst>
                                      </p:cBhvr>
                                      <p:tavLst>
                                        <p:tav tm="0">
                                          <p:val>
                                            <p:fltVal val="0"/>
                                          </p:val>
                                        </p:tav>
                                        <p:tav tm="100000">
                                          <p:val>
                                            <p:strVal val="#ppt_w"/>
                                          </p:val>
                                        </p:tav>
                                      </p:tavLst>
                                    </p:anim>
                                    <p:anim calcmode="lin" valueType="num">
                                      <p:cBhvr>
                                        <p:cTn id="79" dur="1000" fill="hold"/>
                                        <p:tgtEl>
                                          <p:spTgt spid="23"/>
                                        </p:tgtEl>
                                        <p:attrNameLst>
                                          <p:attrName>ppt_h</p:attrName>
                                        </p:attrNameLst>
                                      </p:cBhvr>
                                      <p:tavLst>
                                        <p:tav tm="0">
                                          <p:val>
                                            <p:fltVal val="0"/>
                                          </p:val>
                                        </p:tav>
                                        <p:tav tm="100000">
                                          <p:val>
                                            <p:strVal val="#ppt_h"/>
                                          </p:val>
                                        </p:tav>
                                      </p:tavLst>
                                    </p:anim>
                                    <p:animEffect transition="in" filter="fade">
                                      <p:cBhvr>
                                        <p:cTn id="80" dur="1000"/>
                                        <p:tgtEl>
                                          <p:spTgt spid="23"/>
                                        </p:tgtEl>
                                      </p:cBhvr>
                                    </p:animEffect>
                                  </p:childTnLst>
                                </p:cTn>
                              </p:par>
                            </p:childTnLst>
                          </p:cTn>
                        </p:par>
                        <p:par>
                          <p:cTn id="81" fill="hold">
                            <p:stCondLst>
                              <p:cond delay="1000"/>
                            </p:stCondLst>
                            <p:childTnLst>
                              <p:par>
                                <p:cTn id="82" presetID="4" presetClass="entr" presetSubtype="32"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ox(ou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7" grpId="0" animBg="1"/>
      <p:bldP spid="14" grpId="0" animBg="1" autoUpdateAnimBg="0"/>
      <p:bldP spid="17" grpId="0" animBg="1"/>
      <p:bldP spid="18" grpId="0" animBg="1"/>
      <p:bldP spid="19" grpId="0" animBg="1"/>
      <p:bldP spid="21" grpId="0" animBg="1"/>
      <p:bldP spid="20" grpId="0" animBg="1"/>
      <p:bldP spid="22" grpId="0" animBg="1" autoUpdateAnimBg="0"/>
      <p:bldP spid="2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 name="Text Box 30"/>
          <p:cNvSpPr txBox="1">
            <a:spLocks noChangeArrowheads="1"/>
          </p:cNvSpPr>
          <p:nvPr/>
        </p:nvSpPr>
        <p:spPr bwMode="auto">
          <a:xfrm>
            <a:off x="228600" y="100013"/>
            <a:ext cx="8785225" cy="519112"/>
          </a:xfrm>
          <a:prstGeom prst="rect">
            <a:avLst/>
          </a:prstGeom>
          <a:gradFill rotWithShape="0">
            <a:gsLst>
              <a:gs pos="0">
                <a:srgbClr val="66FFFF"/>
              </a:gs>
              <a:gs pos="50000">
                <a:srgbClr val="FFFFFF"/>
              </a:gs>
              <a:gs pos="100000">
                <a:srgbClr val="66FFFF"/>
              </a:gs>
            </a:gsLst>
            <a:lin ang="0" scaled="1"/>
          </a:gradFill>
          <a:ln w="19050">
            <a:noFill/>
            <a:miter lim="800000"/>
            <a:headEnd/>
            <a:tailEnd/>
          </a:ln>
          <a:effectLst>
            <a:prstShdw prst="shdw17" dist="17961" dir="2700000">
              <a:srgbClr val="66FFFF">
                <a:gamma/>
                <a:shade val="60000"/>
                <a:invGamma/>
              </a:srgbClr>
            </a:prstShdw>
          </a:effectLst>
        </p:spPr>
        <p:txBody>
          <a:bodyPr wrap="none">
            <a:spAutoFit/>
          </a:bodyPr>
          <a:lstStyle/>
          <a:p>
            <a:pPr>
              <a:defRPr/>
            </a:pPr>
            <a:r>
              <a:rPr lang="es-ES_tradnl" sz="2800">
                <a:solidFill>
                  <a:srgbClr val="0000FF"/>
                </a:solidFill>
                <a:effectLst>
                  <a:outerShdw blurRad="38100" dist="38100" dir="2700000" algn="tl">
                    <a:srgbClr val="000000"/>
                  </a:outerShdw>
                </a:effectLst>
              </a:rPr>
              <a:t>LA ESPAÑA DE LA RESTAURACIÓN  (1874 – 1923)</a:t>
            </a:r>
            <a:endParaRPr lang="es-ES" sz="2800">
              <a:solidFill>
                <a:srgbClr val="0000FF"/>
              </a:solidFill>
              <a:effectLst>
                <a:outerShdw blurRad="38100" dist="38100" dir="2700000" algn="tl">
                  <a:srgbClr val="000000"/>
                </a:outerShdw>
              </a:effectLst>
            </a:endParaRPr>
          </a:p>
        </p:txBody>
      </p:sp>
      <p:pic>
        <p:nvPicPr>
          <p:cNvPr id="12381" name="Picture 93"/>
          <p:cNvPicPr>
            <a:picLocks noChangeAspect="1" noChangeArrowheads="1"/>
          </p:cNvPicPr>
          <p:nvPr/>
        </p:nvPicPr>
        <p:blipFill>
          <a:blip r:embed="rId2" cstate="print"/>
          <a:srcRect/>
          <a:stretch>
            <a:fillRect/>
          </a:stretch>
        </p:blipFill>
        <p:spPr bwMode="auto">
          <a:xfrm>
            <a:off x="684213" y="990600"/>
            <a:ext cx="755650" cy="1066800"/>
          </a:xfrm>
          <a:prstGeom prst="rect">
            <a:avLst/>
          </a:prstGeom>
          <a:noFill/>
          <a:ln w="9525">
            <a:noFill/>
            <a:miter lim="800000"/>
            <a:headEnd/>
            <a:tailEnd/>
          </a:ln>
        </p:spPr>
      </p:pic>
      <p:pic>
        <p:nvPicPr>
          <p:cNvPr id="12486" name="Picture 198" descr="Alfonso_XIII"/>
          <p:cNvPicPr>
            <a:picLocks noChangeAspect="1" noChangeArrowheads="1"/>
          </p:cNvPicPr>
          <p:nvPr/>
        </p:nvPicPr>
        <p:blipFill>
          <a:blip r:embed="rId3" cstate="print"/>
          <a:srcRect/>
          <a:stretch>
            <a:fillRect/>
          </a:stretch>
        </p:blipFill>
        <p:spPr bwMode="auto">
          <a:xfrm>
            <a:off x="539750" y="4419600"/>
            <a:ext cx="1012825" cy="1524000"/>
          </a:xfrm>
          <a:prstGeom prst="rect">
            <a:avLst/>
          </a:prstGeom>
          <a:noFill/>
          <a:ln w="9525">
            <a:noFill/>
            <a:miter lim="800000"/>
            <a:headEnd/>
            <a:tailEnd/>
          </a:ln>
        </p:spPr>
      </p:pic>
      <p:pic>
        <p:nvPicPr>
          <p:cNvPr id="12487" name="Picture 199" descr="1885_mcristina_juramento_f"/>
          <p:cNvPicPr>
            <a:picLocks noChangeAspect="1" noChangeArrowheads="1"/>
          </p:cNvPicPr>
          <p:nvPr/>
        </p:nvPicPr>
        <p:blipFill>
          <a:blip r:embed="rId4" cstate="print"/>
          <a:srcRect/>
          <a:stretch>
            <a:fillRect/>
          </a:stretch>
        </p:blipFill>
        <p:spPr bwMode="auto">
          <a:xfrm>
            <a:off x="11113" y="2514600"/>
            <a:ext cx="1752600" cy="1247775"/>
          </a:xfrm>
          <a:prstGeom prst="rect">
            <a:avLst/>
          </a:prstGeom>
          <a:noFill/>
          <a:ln w="9525">
            <a:noFill/>
            <a:miter lim="800000"/>
            <a:headEnd/>
            <a:tailEnd/>
          </a:ln>
        </p:spPr>
      </p:pic>
      <p:sp>
        <p:nvSpPr>
          <p:cNvPr id="5126" name="Text Box 2"/>
          <p:cNvSpPr txBox="1">
            <a:spLocks noChangeArrowheads="1"/>
          </p:cNvSpPr>
          <p:nvPr/>
        </p:nvSpPr>
        <p:spPr bwMode="auto">
          <a:xfrm>
            <a:off x="8626475" y="6629400"/>
            <a:ext cx="441325" cy="198438"/>
          </a:xfrm>
          <a:prstGeom prst="rect">
            <a:avLst/>
          </a:prstGeom>
          <a:noFill/>
          <a:ln w="9525">
            <a:noFill/>
            <a:miter lim="800000"/>
            <a:headEnd/>
            <a:tailEnd/>
          </a:ln>
        </p:spPr>
        <p:txBody>
          <a:bodyPr wrap="none">
            <a:spAutoFit/>
          </a:bodyPr>
          <a:lstStyle/>
          <a:p>
            <a:r>
              <a:rPr lang="es-ES_tradnl" sz="700" i="1">
                <a:solidFill>
                  <a:schemeClr val="bg1"/>
                </a:solidFill>
              </a:rPr>
              <a:t>M.M.G</a:t>
            </a:r>
            <a:endParaRPr lang="es-ES" sz="700" i="1">
              <a:solidFill>
                <a:schemeClr val="bg1"/>
              </a:solidFill>
            </a:endParaRPr>
          </a:p>
        </p:txBody>
      </p:sp>
      <p:grpSp>
        <p:nvGrpSpPr>
          <p:cNvPr id="2" name="Group 210"/>
          <p:cNvGrpSpPr>
            <a:grpSpLocks/>
          </p:cNvGrpSpPr>
          <p:nvPr/>
        </p:nvGrpSpPr>
        <p:grpSpPr bwMode="auto">
          <a:xfrm>
            <a:off x="1763713" y="980728"/>
            <a:ext cx="7632700" cy="5672138"/>
            <a:chOff x="1669" y="624"/>
            <a:chExt cx="4808" cy="3573"/>
          </a:xfrm>
        </p:grpSpPr>
        <p:sp>
          <p:nvSpPr>
            <p:cNvPr id="5128" name="Text Box 86"/>
            <p:cNvSpPr txBox="1">
              <a:spLocks noChangeArrowheads="1"/>
            </p:cNvSpPr>
            <p:nvPr/>
          </p:nvSpPr>
          <p:spPr bwMode="auto">
            <a:xfrm>
              <a:off x="3430" y="3744"/>
              <a:ext cx="2911" cy="194"/>
            </a:xfrm>
            <a:prstGeom prst="rect">
              <a:avLst/>
            </a:prstGeom>
            <a:noFill/>
            <a:ln w="9525">
              <a:noFill/>
              <a:miter lim="800000"/>
              <a:headEnd/>
              <a:tailEnd/>
            </a:ln>
          </p:spPr>
          <p:txBody>
            <a:bodyPr wrap="none">
              <a:spAutoFit/>
            </a:bodyPr>
            <a:lstStyle/>
            <a:p>
              <a:r>
                <a:rPr lang="es-ES_tradnl"/>
                <a:t> Fundación del PCE, 1921. Desastre de Annual, 1921</a:t>
              </a:r>
              <a:endParaRPr lang="es-ES"/>
            </a:p>
          </p:txBody>
        </p:sp>
        <p:sp>
          <p:nvSpPr>
            <p:cNvPr id="5129" name="Text Box 50"/>
            <p:cNvSpPr txBox="1">
              <a:spLocks noChangeArrowheads="1"/>
            </p:cNvSpPr>
            <p:nvPr/>
          </p:nvSpPr>
          <p:spPr bwMode="auto">
            <a:xfrm>
              <a:off x="3479" y="816"/>
              <a:ext cx="1248" cy="194"/>
            </a:xfrm>
            <a:prstGeom prst="rect">
              <a:avLst/>
            </a:prstGeom>
            <a:noFill/>
            <a:ln w="9525">
              <a:noFill/>
              <a:miter lim="800000"/>
              <a:headEnd/>
              <a:tailEnd/>
            </a:ln>
          </p:spPr>
          <p:txBody>
            <a:bodyPr wrap="none">
              <a:spAutoFit/>
            </a:bodyPr>
            <a:lstStyle/>
            <a:p>
              <a:r>
                <a:rPr lang="es-ES_tradnl"/>
                <a:t>Constitución de 1876</a:t>
              </a:r>
              <a:endParaRPr lang="es-ES"/>
            </a:p>
          </p:txBody>
        </p:sp>
        <p:sp>
          <p:nvSpPr>
            <p:cNvPr id="5130" name="Text Box 53"/>
            <p:cNvSpPr txBox="1">
              <a:spLocks noChangeArrowheads="1"/>
            </p:cNvSpPr>
            <p:nvPr/>
          </p:nvSpPr>
          <p:spPr bwMode="auto">
            <a:xfrm>
              <a:off x="3486" y="1363"/>
              <a:ext cx="2492" cy="194"/>
            </a:xfrm>
            <a:prstGeom prst="rect">
              <a:avLst/>
            </a:prstGeom>
            <a:noFill/>
            <a:ln w="9525">
              <a:noFill/>
              <a:miter lim="800000"/>
              <a:headEnd/>
              <a:tailEnd/>
            </a:ln>
          </p:spPr>
          <p:txBody>
            <a:bodyPr wrap="none">
              <a:spAutoFit/>
            </a:bodyPr>
            <a:lstStyle/>
            <a:p>
              <a:r>
                <a:rPr lang="es-ES_tradnl"/>
                <a:t>Muerte de Alfonso XII. Pacto del Pardo, 1885</a:t>
              </a:r>
              <a:endParaRPr lang="es-ES"/>
            </a:p>
          </p:txBody>
        </p:sp>
        <p:sp>
          <p:nvSpPr>
            <p:cNvPr id="5131" name="Text Box 57"/>
            <p:cNvSpPr txBox="1">
              <a:spLocks noChangeArrowheads="1"/>
            </p:cNvSpPr>
            <p:nvPr/>
          </p:nvSpPr>
          <p:spPr bwMode="auto">
            <a:xfrm>
              <a:off x="3504" y="1699"/>
              <a:ext cx="2002" cy="194"/>
            </a:xfrm>
            <a:prstGeom prst="rect">
              <a:avLst/>
            </a:prstGeom>
            <a:noFill/>
            <a:ln w="9525">
              <a:noFill/>
              <a:miter lim="800000"/>
              <a:headEnd/>
              <a:tailEnd/>
            </a:ln>
          </p:spPr>
          <p:txBody>
            <a:bodyPr wrap="none">
              <a:spAutoFit/>
            </a:bodyPr>
            <a:lstStyle/>
            <a:p>
              <a:r>
                <a:rPr lang="es-ES_tradnl"/>
                <a:t>Sufragio universal masculino. 1890</a:t>
              </a:r>
              <a:endParaRPr lang="es-ES"/>
            </a:p>
          </p:txBody>
        </p:sp>
        <p:sp>
          <p:nvSpPr>
            <p:cNvPr id="5132" name="Line 59"/>
            <p:cNvSpPr>
              <a:spLocks noChangeShapeType="1"/>
            </p:cNvSpPr>
            <p:nvPr/>
          </p:nvSpPr>
          <p:spPr bwMode="auto">
            <a:xfrm>
              <a:off x="3349" y="1440"/>
              <a:ext cx="144" cy="0"/>
            </a:xfrm>
            <a:prstGeom prst="line">
              <a:avLst/>
            </a:prstGeom>
            <a:noFill/>
            <a:ln w="19050">
              <a:solidFill>
                <a:schemeClr val="bg1"/>
              </a:solidFill>
              <a:round/>
              <a:headEnd/>
              <a:tailEnd type="triangle" w="med" len="med"/>
            </a:ln>
          </p:spPr>
          <p:txBody>
            <a:bodyPr/>
            <a:lstStyle/>
            <a:p>
              <a:endParaRPr lang="ca-ES"/>
            </a:p>
          </p:txBody>
        </p:sp>
        <p:sp>
          <p:nvSpPr>
            <p:cNvPr id="5133" name="Text Box 66"/>
            <p:cNvSpPr txBox="1">
              <a:spLocks noChangeArrowheads="1"/>
            </p:cNvSpPr>
            <p:nvPr/>
          </p:nvSpPr>
          <p:spPr bwMode="auto">
            <a:xfrm>
              <a:off x="3504" y="2035"/>
              <a:ext cx="1176" cy="194"/>
            </a:xfrm>
            <a:prstGeom prst="rect">
              <a:avLst/>
            </a:prstGeom>
            <a:noFill/>
            <a:ln w="9525">
              <a:noFill/>
              <a:miter lim="800000"/>
              <a:headEnd/>
              <a:tailEnd/>
            </a:ln>
          </p:spPr>
          <p:txBody>
            <a:bodyPr wrap="none">
              <a:spAutoFit/>
            </a:bodyPr>
            <a:lstStyle/>
            <a:p>
              <a:r>
                <a:rPr lang="es-ES_tradnl"/>
                <a:t>Grito de Baire, 1895</a:t>
              </a:r>
              <a:endParaRPr lang="es-ES"/>
            </a:p>
          </p:txBody>
        </p:sp>
        <p:sp>
          <p:nvSpPr>
            <p:cNvPr id="5134" name="Text Box 67"/>
            <p:cNvSpPr txBox="1">
              <a:spLocks noChangeArrowheads="1"/>
            </p:cNvSpPr>
            <p:nvPr/>
          </p:nvSpPr>
          <p:spPr bwMode="auto">
            <a:xfrm>
              <a:off x="3483" y="2251"/>
              <a:ext cx="2994" cy="233"/>
            </a:xfrm>
            <a:prstGeom prst="rect">
              <a:avLst/>
            </a:prstGeom>
            <a:solidFill>
              <a:schemeClr val="bg1"/>
            </a:solidFill>
            <a:ln w="9525">
              <a:noFill/>
              <a:miter lim="800000"/>
              <a:headEnd/>
              <a:tailEnd/>
            </a:ln>
          </p:spPr>
          <p:txBody>
            <a:bodyPr wrap="square">
              <a:spAutoFit/>
            </a:bodyPr>
            <a:lstStyle/>
            <a:p>
              <a:r>
                <a:rPr lang="es-ES_tradnl" b="1" dirty="0">
                  <a:solidFill>
                    <a:srgbClr val="FF0000"/>
                  </a:solidFill>
                </a:rPr>
                <a:t>Paz de París. Pérdida de Cuba y Filipinas, 1898</a:t>
              </a:r>
              <a:endParaRPr lang="es-ES" b="1" dirty="0">
                <a:solidFill>
                  <a:srgbClr val="FF0000"/>
                </a:solidFill>
              </a:endParaRPr>
            </a:p>
          </p:txBody>
        </p:sp>
        <p:sp>
          <p:nvSpPr>
            <p:cNvPr id="5135" name="Text Box 68"/>
            <p:cNvSpPr txBox="1">
              <a:spLocks noChangeArrowheads="1"/>
            </p:cNvSpPr>
            <p:nvPr/>
          </p:nvSpPr>
          <p:spPr bwMode="auto">
            <a:xfrm>
              <a:off x="3504" y="2448"/>
              <a:ext cx="2122" cy="194"/>
            </a:xfrm>
            <a:prstGeom prst="rect">
              <a:avLst/>
            </a:prstGeom>
            <a:noFill/>
            <a:ln w="9525">
              <a:noFill/>
              <a:miter lim="800000"/>
              <a:headEnd/>
              <a:tailEnd/>
            </a:ln>
          </p:spPr>
          <p:txBody>
            <a:bodyPr wrap="none">
              <a:spAutoFit/>
            </a:bodyPr>
            <a:lstStyle/>
            <a:p>
              <a:r>
                <a:rPr lang="es-ES_tradnl"/>
                <a:t>Mayoría de edad de Alfonso XIII, 1902</a:t>
              </a:r>
              <a:endParaRPr lang="es-ES"/>
            </a:p>
          </p:txBody>
        </p:sp>
        <p:sp>
          <p:nvSpPr>
            <p:cNvPr id="5136" name="Text Box 69"/>
            <p:cNvSpPr txBox="1">
              <a:spLocks noChangeArrowheads="1"/>
            </p:cNvSpPr>
            <p:nvPr/>
          </p:nvSpPr>
          <p:spPr bwMode="auto">
            <a:xfrm>
              <a:off x="3515" y="2928"/>
              <a:ext cx="2028" cy="330"/>
            </a:xfrm>
            <a:prstGeom prst="rect">
              <a:avLst/>
            </a:prstGeom>
            <a:noFill/>
            <a:ln w="9525">
              <a:noFill/>
              <a:miter lim="800000"/>
              <a:headEnd/>
              <a:tailEnd/>
            </a:ln>
          </p:spPr>
          <p:txBody>
            <a:bodyPr wrap="none">
              <a:spAutoFit/>
            </a:bodyPr>
            <a:lstStyle/>
            <a:p>
              <a:r>
                <a:rPr lang="es-ES_tradnl"/>
                <a:t>Semana Trágica de Barcelona, 1909</a:t>
              </a:r>
            </a:p>
            <a:p>
              <a:r>
                <a:rPr lang="es-ES_tradnl"/>
                <a:t>Fundación de la CNT, 1910</a:t>
              </a:r>
              <a:endParaRPr lang="es-ES"/>
            </a:p>
          </p:txBody>
        </p:sp>
        <p:sp>
          <p:nvSpPr>
            <p:cNvPr id="5137" name="Text Box 70"/>
            <p:cNvSpPr txBox="1">
              <a:spLocks noChangeArrowheads="1"/>
            </p:cNvSpPr>
            <p:nvPr/>
          </p:nvSpPr>
          <p:spPr bwMode="auto">
            <a:xfrm>
              <a:off x="3468" y="3514"/>
              <a:ext cx="2177" cy="194"/>
            </a:xfrm>
            <a:prstGeom prst="rect">
              <a:avLst/>
            </a:prstGeom>
            <a:noFill/>
            <a:ln w="9525">
              <a:noFill/>
              <a:miter lim="800000"/>
              <a:headEnd/>
              <a:tailEnd/>
            </a:ln>
          </p:spPr>
          <p:txBody>
            <a:bodyPr wrap="none">
              <a:spAutoFit/>
            </a:bodyPr>
            <a:lstStyle/>
            <a:p>
              <a:r>
                <a:rPr lang="es-ES_tradnl" dirty="0"/>
                <a:t>Crisis de 1917: militar, política y social</a:t>
              </a:r>
              <a:endParaRPr lang="es-ES" dirty="0"/>
            </a:p>
          </p:txBody>
        </p:sp>
        <p:sp>
          <p:nvSpPr>
            <p:cNvPr id="5138" name="Text Box 72"/>
            <p:cNvSpPr txBox="1">
              <a:spLocks noChangeArrowheads="1"/>
            </p:cNvSpPr>
            <p:nvPr/>
          </p:nvSpPr>
          <p:spPr bwMode="auto">
            <a:xfrm>
              <a:off x="3504" y="3294"/>
              <a:ext cx="2300" cy="233"/>
            </a:xfrm>
            <a:prstGeom prst="rect">
              <a:avLst/>
            </a:prstGeom>
            <a:solidFill>
              <a:schemeClr val="bg1"/>
            </a:solidFill>
            <a:ln w="9525">
              <a:noFill/>
              <a:miter lim="800000"/>
              <a:headEnd/>
              <a:tailEnd/>
            </a:ln>
          </p:spPr>
          <p:txBody>
            <a:bodyPr wrap="none">
              <a:spAutoFit/>
            </a:bodyPr>
            <a:lstStyle/>
            <a:p>
              <a:r>
                <a:rPr lang="es-ES_tradnl" b="1" dirty="0">
                  <a:solidFill>
                    <a:srgbClr val="FF0000"/>
                  </a:solidFill>
                </a:rPr>
                <a:t>Inicio Primera Guerra Mundial, 1914</a:t>
              </a:r>
              <a:endParaRPr lang="es-ES" b="1" dirty="0">
                <a:solidFill>
                  <a:srgbClr val="FF0000"/>
                </a:solidFill>
              </a:endParaRPr>
            </a:p>
          </p:txBody>
        </p:sp>
        <p:sp>
          <p:nvSpPr>
            <p:cNvPr id="5139" name="Text Box 77"/>
            <p:cNvSpPr txBox="1">
              <a:spLocks noChangeArrowheads="1"/>
            </p:cNvSpPr>
            <p:nvPr/>
          </p:nvSpPr>
          <p:spPr bwMode="auto">
            <a:xfrm>
              <a:off x="3438" y="3859"/>
              <a:ext cx="2430" cy="194"/>
            </a:xfrm>
            <a:prstGeom prst="rect">
              <a:avLst/>
            </a:prstGeom>
            <a:noFill/>
            <a:ln w="9525">
              <a:noFill/>
              <a:miter lim="800000"/>
              <a:headEnd/>
              <a:tailEnd/>
            </a:ln>
          </p:spPr>
          <p:txBody>
            <a:bodyPr wrap="none">
              <a:spAutoFit/>
            </a:bodyPr>
            <a:lstStyle/>
            <a:p>
              <a:r>
                <a:rPr lang="es-ES_tradnl"/>
                <a:t>Primo de Rivera impone la Dictadura, 1923 </a:t>
              </a:r>
              <a:endParaRPr lang="es-ES"/>
            </a:p>
          </p:txBody>
        </p:sp>
        <p:sp>
          <p:nvSpPr>
            <p:cNvPr id="5140" name="Text Box 81"/>
            <p:cNvSpPr txBox="1">
              <a:spLocks noChangeArrowheads="1"/>
            </p:cNvSpPr>
            <p:nvPr/>
          </p:nvSpPr>
          <p:spPr bwMode="auto">
            <a:xfrm>
              <a:off x="3484" y="1891"/>
              <a:ext cx="1446" cy="194"/>
            </a:xfrm>
            <a:prstGeom prst="rect">
              <a:avLst/>
            </a:prstGeom>
            <a:noFill/>
            <a:ln w="9525">
              <a:noFill/>
              <a:miter lim="800000"/>
              <a:headEnd/>
              <a:tailEnd/>
            </a:ln>
          </p:spPr>
          <p:txBody>
            <a:bodyPr wrap="none">
              <a:spAutoFit/>
            </a:bodyPr>
            <a:lstStyle/>
            <a:p>
              <a:r>
                <a:rPr lang="es-ES_tradnl"/>
                <a:t>Fundación del PNV, 1894</a:t>
              </a:r>
              <a:endParaRPr lang="es-ES"/>
            </a:p>
          </p:txBody>
        </p:sp>
        <p:sp>
          <p:nvSpPr>
            <p:cNvPr id="5141" name="Text Box 89"/>
            <p:cNvSpPr txBox="1">
              <a:spLocks noChangeArrowheads="1"/>
            </p:cNvSpPr>
            <p:nvPr/>
          </p:nvSpPr>
          <p:spPr bwMode="auto">
            <a:xfrm>
              <a:off x="3492" y="960"/>
              <a:ext cx="1344" cy="194"/>
            </a:xfrm>
            <a:prstGeom prst="rect">
              <a:avLst/>
            </a:prstGeom>
            <a:noFill/>
            <a:ln w="9525">
              <a:noFill/>
              <a:miter lim="800000"/>
              <a:headEnd/>
              <a:tailEnd/>
            </a:ln>
          </p:spPr>
          <p:txBody>
            <a:bodyPr wrap="none">
              <a:spAutoFit/>
            </a:bodyPr>
            <a:lstStyle/>
            <a:p>
              <a:r>
                <a:rPr lang="es-ES_tradnl"/>
                <a:t>Fundación PSOE, 1879</a:t>
              </a:r>
              <a:endParaRPr lang="es-ES"/>
            </a:p>
          </p:txBody>
        </p:sp>
        <p:sp>
          <p:nvSpPr>
            <p:cNvPr id="5142" name="Rectangle 141"/>
            <p:cNvSpPr>
              <a:spLocks noChangeArrowheads="1"/>
            </p:cNvSpPr>
            <p:nvPr/>
          </p:nvSpPr>
          <p:spPr bwMode="auto">
            <a:xfrm>
              <a:off x="1669" y="1488"/>
              <a:ext cx="1680" cy="1056"/>
            </a:xfrm>
            <a:prstGeom prst="rect">
              <a:avLst/>
            </a:prstGeom>
            <a:solidFill>
              <a:srgbClr val="CCFFCC"/>
            </a:solidFill>
            <a:ln w="9525">
              <a:solidFill>
                <a:schemeClr val="tx1"/>
              </a:solidFill>
              <a:miter lim="800000"/>
              <a:headEnd/>
              <a:tailEnd/>
            </a:ln>
          </p:spPr>
          <p:txBody>
            <a:bodyPr wrap="none" anchor="ctr"/>
            <a:lstStyle/>
            <a:p>
              <a:endParaRPr lang="ca-ES"/>
            </a:p>
          </p:txBody>
        </p:sp>
        <p:sp>
          <p:nvSpPr>
            <p:cNvPr id="5143" name="Rectangle 142"/>
            <p:cNvSpPr>
              <a:spLocks noChangeArrowheads="1"/>
            </p:cNvSpPr>
            <p:nvPr/>
          </p:nvSpPr>
          <p:spPr bwMode="auto">
            <a:xfrm>
              <a:off x="1669" y="2544"/>
              <a:ext cx="1680" cy="1440"/>
            </a:xfrm>
            <a:prstGeom prst="rect">
              <a:avLst/>
            </a:prstGeom>
            <a:solidFill>
              <a:srgbClr val="99CCFF"/>
            </a:solidFill>
            <a:ln w="9525">
              <a:solidFill>
                <a:schemeClr val="tx1"/>
              </a:solidFill>
              <a:miter lim="800000"/>
              <a:headEnd/>
              <a:tailEnd/>
            </a:ln>
          </p:spPr>
          <p:txBody>
            <a:bodyPr wrap="none" anchor="ctr"/>
            <a:lstStyle/>
            <a:p>
              <a:endParaRPr lang="ca-ES"/>
            </a:p>
          </p:txBody>
        </p:sp>
        <p:sp>
          <p:nvSpPr>
            <p:cNvPr id="5144" name="Rectangle 140"/>
            <p:cNvSpPr>
              <a:spLocks noChangeArrowheads="1"/>
            </p:cNvSpPr>
            <p:nvPr/>
          </p:nvSpPr>
          <p:spPr bwMode="auto">
            <a:xfrm>
              <a:off x="1669" y="624"/>
              <a:ext cx="1680" cy="864"/>
            </a:xfrm>
            <a:prstGeom prst="rect">
              <a:avLst/>
            </a:prstGeom>
            <a:solidFill>
              <a:srgbClr val="FFFF00"/>
            </a:solidFill>
            <a:ln w="9525">
              <a:solidFill>
                <a:schemeClr val="tx1"/>
              </a:solidFill>
              <a:miter lim="800000"/>
              <a:headEnd/>
              <a:tailEnd/>
            </a:ln>
          </p:spPr>
          <p:txBody>
            <a:bodyPr wrap="none" anchor="ctr"/>
            <a:lstStyle/>
            <a:p>
              <a:endParaRPr lang="ca-ES"/>
            </a:p>
          </p:txBody>
        </p:sp>
        <p:sp>
          <p:nvSpPr>
            <p:cNvPr id="5145" name="Text Box 55"/>
            <p:cNvSpPr txBox="1">
              <a:spLocks noChangeArrowheads="1"/>
            </p:cNvSpPr>
            <p:nvPr/>
          </p:nvSpPr>
          <p:spPr bwMode="auto">
            <a:xfrm>
              <a:off x="1720" y="1717"/>
              <a:ext cx="817" cy="737"/>
            </a:xfrm>
            <a:prstGeom prst="rect">
              <a:avLst/>
            </a:prstGeom>
            <a:noFill/>
            <a:ln w="9525">
              <a:noFill/>
              <a:miter lim="800000"/>
              <a:headEnd/>
              <a:tailEnd/>
            </a:ln>
          </p:spPr>
          <p:txBody>
            <a:bodyPr wrap="none">
              <a:spAutoFit/>
            </a:bodyPr>
            <a:lstStyle/>
            <a:p>
              <a:pPr algn="ctr"/>
              <a:r>
                <a:rPr lang="es-ES_tradnl"/>
                <a:t>REGENCIA</a:t>
              </a:r>
            </a:p>
            <a:p>
              <a:pPr algn="ctr"/>
              <a:endParaRPr lang="es-ES_tradnl"/>
            </a:p>
            <a:p>
              <a:pPr algn="ctr"/>
              <a:r>
                <a:rPr lang="es-ES_tradnl"/>
                <a:t>DE</a:t>
              </a:r>
            </a:p>
            <a:p>
              <a:pPr algn="ctr"/>
              <a:endParaRPr lang="es-ES_tradnl"/>
            </a:p>
            <a:p>
              <a:pPr algn="ctr"/>
              <a:r>
                <a:rPr lang="es-ES_tradnl"/>
                <a:t>Mª CRISTINA</a:t>
              </a:r>
              <a:endParaRPr lang="es-ES"/>
            </a:p>
          </p:txBody>
        </p:sp>
        <p:sp>
          <p:nvSpPr>
            <p:cNvPr id="5146" name="Text Box 56"/>
            <p:cNvSpPr txBox="1">
              <a:spLocks noChangeArrowheads="1"/>
            </p:cNvSpPr>
            <p:nvPr/>
          </p:nvSpPr>
          <p:spPr bwMode="auto">
            <a:xfrm>
              <a:off x="1717" y="3185"/>
              <a:ext cx="870" cy="194"/>
            </a:xfrm>
            <a:prstGeom prst="rect">
              <a:avLst/>
            </a:prstGeom>
            <a:noFill/>
            <a:ln w="9525">
              <a:noFill/>
              <a:miter lim="800000"/>
              <a:headEnd/>
              <a:tailEnd/>
            </a:ln>
          </p:spPr>
          <p:txBody>
            <a:bodyPr wrap="none">
              <a:spAutoFit/>
            </a:bodyPr>
            <a:lstStyle/>
            <a:p>
              <a:r>
                <a:rPr lang="es-ES_tradnl"/>
                <a:t>ALFONSO XIII</a:t>
              </a:r>
              <a:endParaRPr lang="es-ES"/>
            </a:p>
          </p:txBody>
        </p:sp>
        <p:sp>
          <p:nvSpPr>
            <p:cNvPr id="5147" name="Text Box 143"/>
            <p:cNvSpPr txBox="1">
              <a:spLocks noChangeArrowheads="1"/>
            </p:cNvSpPr>
            <p:nvPr/>
          </p:nvSpPr>
          <p:spPr bwMode="auto">
            <a:xfrm>
              <a:off x="1722" y="1005"/>
              <a:ext cx="838" cy="194"/>
            </a:xfrm>
            <a:prstGeom prst="rect">
              <a:avLst/>
            </a:prstGeom>
            <a:noFill/>
            <a:ln w="9525">
              <a:noFill/>
              <a:miter lim="800000"/>
              <a:headEnd/>
              <a:tailEnd/>
            </a:ln>
          </p:spPr>
          <p:txBody>
            <a:bodyPr wrap="none">
              <a:spAutoFit/>
            </a:bodyPr>
            <a:lstStyle/>
            <a:p>
              <a:r>
                <a:rPr lang="es-ES_tradnl"/>
                <a:t>ALFONSO XII</a:t>
              </a:r>
              <a:endParaRPr lang="es-ES"/>
            </a:p>
          </p:txBody>
        </p:sp>
        <p:sp>
          <p:nvSpPr>
            <p:cNvPr id="5148" name="Text Box 146"/>
            <p:cNvSpPr txBox="1">
              <a:spLocks noChangeArrowheads="1"/>
            </p:cNvSpPr>
            <p:nvPr/>
          </p:nvSpPr>
          <p:spPr bwMode="auto">
            <a:xfrm>
              <a:off x="2859" y="986"/>
              <a:ext cx="116" cy="194"/>
            </a:xfrm>
            <a:prstGeom prst="rect">
              <a:avLst/>
            </a:prstGeom>
            <a:noFill/>
            <a:ln w="9525">
              <a:noFill/>
              <a:miter lim="800000"/>
              <a:headEnd/>
              <a:tailEnd/>
            </a:ln>
          </p:spPr>
          <p:txBody>
            <a:bodyPr wrap="none">
              <a:spAutoFit/>
            </a:bodyPr>
            <a:lstStyle/>
            <a:p>
              <a:endParaRPr lang="ca-ES"/>
            </a:p>
          </p:txBody>
        </p:sp>
        <p:sp>
          <p:nvSpPr>
            <p:cNvPr id="5149" name="Rectangle 162"/>
            <p:cNvSpPr>
              <a:spLocks noChangeArrowheads="1"/>
            </p:cNvSpPr>
            <p:nvPr/>
          </p:nvSpPr>
          <p:spPr bwMode="auto">
            <a:xfrm>
              <a:off x="2581" y="3750"/>
              <a:ext cx="768" cy="326"/>
            </a:xfrm>
            <a:prstGeom prst="rect">
              <a:avLst/>
            </a:prstGeom>
            <a:noFill/>
            <a:ln w="9525">
              <a:noFill/>
              <a:miter lim="800000"/>
              <a:headEnd/>
              <a:tailEnd/>
            </a:ln>
          </p:spPr>
          <p:txBody>
            <a:bodyPr/>
            <a:lstStyle/>
            <a:p>
              <a:pPr>
                <a:spcBef>
                  <a:spcPct val="20000"/>
                </a:spcBef>
              </a:pPr>
              <a:endParaRPr lang="ca-ES"/>
            </a:p>
          </p:txBody>
        </p:sp>
        <p:sp>
          <p:nvSpPr>
            <p:cNvPr id="5150" name="Rectangle 161"/>
            <p:cNvSpPr>
              <a:spLocks noChangeArrowheads="1"/>
            </p:cNvSpPr>
            <p:nvPr/>
          </p:nvSpPr>
          <p:spPr bwMode="auto">
            <a:xfrm>
              <a:off x="2581" y="3424"/>
              <a:ext cx="768" cy="326"/>
            </a:xfrm>
            <a:prstGeom prst="rect">
              <a:avLst/>
            </a:prstGeom>
            <a:noFill/>
            <a:ln w="9525">
              <a:noFill/>
              <a:miter lim="800000"/>
              <a:headEnd/>
              <a:tailEnd/>
            </a:ln>
          </p:spPr>
          <p:txBody>
            <a:bodyPr/>
            <a:lstStyle/>
            <a:p>
              <a:pPr>
                <a:spcBef>
                  <a:spcPct val="20000"/>
                </a:spcBef>
              </a:pPr>
              <a:endParaRPr lang="ca-ES"/>
            </a:p>
          </p:txBody>
        </p:sp>
        <p:sp>
          <p:nvSpPr>
            <p:cNvPr id="5151" name="Rectangle 160"/>
            <p:cNvSpPr>
              <a:spLocks noChangeArrowheads="1"/>
            </p:cNvSpPr>
            <p:nvPr/>
          </p:nvSpPr>
          <p:spPr bwMode="auto">
            <a:xfrm>
              <a:off x="2581" y="3098"/>
              <a:ext cx="768" cy="326"/>
            </a:xfrm>
            <a:prstGeom prst="rect">
              <a:avLst/>
            </a:prstGeom>
            <a:noFill/>
            <a:ln w="9525">
              <a:noFill/>
              <a:miter lim="800000"/>
              <a:headEnd/>
              <a:tailEnd/>
            </a:ln>
          </p:spPr>
          <p:txBody>
            <a:bodyPr/>
            <a:lstStyle/>
            <a:p>
              <a:pPr>
                <a:spcBef>
                  <a:spcPct val="20000"/>
                </a:spcBef>
              </a:pPr>
              <a:endParaRPr lang="ca-ES"/>
            </a:p>
          </p:txBody>
        </p:sp>
        <p:sp>
          <p:nvSpPr>
            <p:cNvPr id="5152" name="Rectangle 159"/>
            <p:cNvSpPr>
              <a:spLocks noChangeArrowheads="1"/>
            </p:cNvSpPr>
            <p:nvPr/>
          </p:nvSpPr>
          <p:spPr bwMode="auto">
            <a:xfrm>
              <a:off x="2581" y="2772"/>
              <a:ext cx="768" cy="326"/>
            </a:xfrm>
            <a:prstGeom prst="rect">
              <a:avLst/>
            </a:prstGeom>
            <a:noFill/>
            <a:ln w="9525">
              <a:noFill/>
              <a:miter lim="800000"/>
              <a:headEnd/>
              <a:tailEnd/>
            </a:ln>
          </p:spPr>
          <p:txBody>
            <a:bodyPr/>
            <a:lstStyle/>
            <a:p>
              <a:pPr>
                <a:spcBef>
                  <a:spcPct val="20000"/>
                </a:spcBef>
              </a:pPr>
              <a:endParaRPr lang="ca-ES"/>
            </a:p>
          </p:txBody>
        </p:sp>
        <p:sp>
          <p:nvSpPr>
            <p:cNvPr id="5153" name="Rectangle 158"/>
            <p:cNvSpPr>
              <a:spLocks noChangeArrowheads="1"/>
            </p:cNvSpPr>
            <p:nvPr/>
          </p:nvSpPr>
          <p:spPr bwMode="auto">
            <a:xfrm>
              <a:off x="2581" y="2446"/>
              <a:ext cx="768" cy="326"/>
            </a:xfrm>
            <a:prstGeom prst="rect">
              <a:avLst/>
            </a:prstGeom>
            <a:noFill/>
            <a:ln w="9525">
              <a:noFill/>
              <a:miter lim="800000"/>
              <a:headEnd/>
              <a:tailEnd/>
            </a:ln>
          </p:spPr>
          <p:txBody>
            <a:bodyPr/>
            <a:lstStyle/>
            <a:p>
              <a:pPr>
                <a:spcBef>
                  <a:spcPct val="20000"/>
                </a:spcBef>
              </a:pPr>
              <a:endParaRPr lang="ca-ES"/>
            </a:p>
          </p:txBody>
        </p:sp>
        <p:sp>
          <p:nvSpPr>
            <p:cNvPr id="5154" name="Rectangle 157"/>
            <p:cNvSpPr>
              <a:spLocks noChangeArrowheads="1"/>
            </p:cNvSpPr>
            <p:nvPr/>
          </p:nvSpPr>
          <p:spPr bwMode="auto">
            <a:xfrm>
              <a:off x="2581" y="2120"/>
              <a:ext cx="768" cy="326"/>
            </a:xfrm>
            <a:prstGeom prst="rect">
              <a:avLst/>
            </a:prstGeom>
            <a:noFill/>
            <a:ln w="9525">
              <a:noFill/>
              <a:miter lim="800000"/>
              <a:headEnd/>
              <a:tailEnd/>
            </a:ln>
          </p:spPr>
          <p:txBody>
            <a:bodyPr/>
            <a:lstStyle/>
            <a:p>
              <a:pPr>
                <a:spcBef>
                  <a:spcPct val="20000"/>
                </a:spcBef>
              </a:pPr>
              <a:endParaRPr lang="ca-ES"/>
            </a:p>
          </p:txBody>
        </p:sp>
        <p:sp>
          <p:nvSpPr>
            <p:cNvPr id="5155" name="Rectangle 156"/>
            <p:cNvSpPr>
              <a:spLocks noChangeArrowheads="1"/>
            </p:cNvSpPr>
            <p:nvPr/>
          </p:nvSpPr>
          <p:spPr bwMode="auto">
            <a:xfrm>
              <a:off x="2581" y="1794"/>
              <a:ext cx="768" cy="326"/>
            </a:xfrm>
            <a:prstGeom prst="rect">
              <a:avLst/>
            </a:prstGeom>
            <a:noFill/>
            <a:ln w="9525">
              <a:noFill/>
              <a:miter lim="800000"/>
              <a:headEnd/>
              <a:tailEnd/>
            </a:ln>
          </p:spPr>
          <p:txBody>
            <a:bodyPr/>
            <a:lstStyle/>
            <a:p>
              <a:pPr>
                <a:spcBef>
                  <a:spcPct val="20000"/>
                </a:spcBef>
              </a:pPr>
              <a:endParaRPr lang="ca-ES"/>
            </a:p>
          </p:txBody>
        </p:sp>
        <p:sp>
          <p:nvSpPr>
            <p:cNvPr id="5156" name="Rectangle 155"/>
            <p:cNvSpPr>
              <a:spLocks noChangeArrowheads="1"/>
            </p:cNvSpPr>
            <p:nvPr/>
          </p:nvSpPr>
          <p:spPr bwMode="auto">
            <a:xfrm>
              <a:off x="2581" y="1468"/>
              <a:ext cx="768" cy="326"/>
            </a:xfrm>
            <a:prstGeom prst="rect">
              <a:avLst/>
            </a:prstGeom>
            <a:noFill/>
            <a:ln w="9525">
              <a:noFill/>
              <a:miter lim="800000"/>
              <a:headEnd/>
              <a:tailEnd/>
            </a:ln>
          </p:spPr>
          <p:txBody>
            <a:bodyPr/>
            <a:lstStyle/>
            <a:p>
              <a:pPr>
                <a:spcBef>
                  <a:spcPct val="20000"/>
                </a:spcBef>
              </a:pPr>
              <a:endParaRPr lang="ca-ES"/>
            </a:p>
          </p:txBody>
        </p:sp>
        <p:sp>
          <p:nvSpPr>
            <p:cNvPr id="5157" name="Rectangle 154"/>
            <p:cNvSpPr>
              <a:spLocks noChangeArrowheads="1"/>
            </p:cNvSpPr>
            <p:nvPr/>
          </p:nvSpPr>
          <p:spPr bwMode="auto">
            <a:xfrm>
              <a:off x="2581" y="1142"/>
              <a:ext cx="768" cy="326"/>
            </a:xfrm>
            <a:prstGeom prst="rect">
              <a:avLst/>
            </a:prstGeom>
            <a:noFill/>
            <a:ln w="9525">
              <a:noFill/>
              <a:miter lim="800000"/>
              <a:headEnd/>
              <a:tailEnd/>
            </a:ln>
          </p:spPr>
          <p:txBody>
            <a:bodyPr/>
            <a:lstStyle/>
            <a:p>
              <a:pPr>
                <a:spcBef>
                  <a:spcPct val="20000"/>
                </a:spcBef>
              </a:pPr>
              <a:endParaRPr lang="ca-ES"/>
            </a:p>
          </p:txBody>
        </p:sp>
        <p:sp>
          <p:nvSpPr>
            <p:cNvPr id="5158" name="Rectangle 153"/>
            <p:cNvSpPr>
              <a:spLocks noChangeArrowheads="1"/>
            </p:cNvSpPr>
            <p:nvPr/>
          </p:nvSpPr>
          <p:spPr bwMode="auto">
            <a:xfrm>
              <a:off x="2581" y="816"/>
              <a:ext cx="768" cy="326"/>
            </a:xfrm>
            <a:prstGeom prst="rect">
              <a:avLst/>
            </a:prstGeom>
            <a:noFill/>
            <a:ln w="9525">
              <a:noFill/>
              <a:miter lim="800000"/>
              <a:headEnd/>
              <a:tailEnd/>
            </a:ln>
          </p:spPr>
          <p:txBody>
            <a:bodyPr/>
            <a:lstStyle/>
            <a:p>
              <a:pPr>
                <a:spcBef>
                  <a:spcPct val="20000"/>
                </a:spcBef>
              </a:pPr>
              <a:endParaRPr lang="ca-ES"/>
            </a:p>
          </p:txBody>
        </p:sp>
        <p:sp>
          <p:nvSpPr>
            <p:cNvPr id="5159" name="Line 163"/>
            <p:cNvSpPr>
              <a:spLocks noChangeShapeType="1"/>
            </p:cNvSpPr>
            <p:nvPr/>
          </p:nvSpPr>
          <p:spPr bwMode="auto">
            <a:xfrm>
              <a:off x="2581" y="816"/>
              <a:ext cx="768" cy="0"/>
            </a:xfrm>
            <a:prstGeom prst="line">
              <a:avLst/>
            </a:prstGeom>
            <a:noFill/>
            <a:ln w="28575" cap="sq">
              <a:solidFill>
                <a:schemeClr val="tx1"/>
              </a:solidFill>
              <a:round/>
              <a:headEnd/>
              <a:tailEnd/>
            </a:ln>
          </p:spPr>
          <p:txBody>
            <a:bodyPr/>
            <a:lstStyle/>
            <a:p>
              <a:endParaRPr lang="ca-ES"/>
            </a:p>
          </p:txBody>
        </p:sp>
        <p:sp>
          <p:nvSpPr>
            <p:cNvPr id="5160" name="Line 164"/>
            <p:cNvSpPr>
              <a:spLocks noChangeShapeType="1"/>
            </p:cNvSpPr>
            <p:nvPr/>
          </p:nvSpPr>
          <p:spPr bwMode="auto">
            <a:xfrm>
              <a:off x="2581" y="1142"/>
              <a:ext cx="768" cy="0"/>
            </a:xfrm>
            <a:prstGeom prst="line">
              <a:avLst/>
            </a:prstGeom>
            <a:noFill/>
            <a:ln w="12700">
              <a:solidFill>
                <a:schemeClr val="tx1"/>
              </a:solidFill>
              <a:round/>
              <a:headEnd/>
              <a:tailEnd/>
            </a:ln>
          </p:spPr>
          <p:txBody>
            <a:bodyPr/>
            <a:lstStyle/>
            <a:p>
              <a:endParaRPr lang="ca-ES"/>
            </a:p>
          </p:txBody>
        </p:sp>
        <p:sp>
          <p:nvSpPr>
            <p:cNvPr id="5161" name="Line 165"/>
            <p:cNvSpPr>
              <a:spLocks noChangeShapeType="1"/>
            </p:cNvSpPr>
            <p:nvPr/>
          </p:nvSpPr>
          <p:spPr bwMode="auto">
            <a:xfrm>
              <a:off x="2581" y="1468"/>
              <a:ext cx="768" cy="0"/>
            </a:xfrm>
            <a:prstGeom prst="line">
              <a:avLst/>
            </a:prstGeom>
            <a:noFill/>
            <a:ln w="12700">
              <a:solidFill>
                <a:schemeClr val="tx1"/>
              </a:solidFill>
              <a:round/>
              <a:headEnd/>
              <a:tailEnd/>
            </a:ln>
          </p:spPr>
          <p:txBody>
            <a:bodyPr/>
            <a:lstStyle/>
            <a:p>
              <a:endParaRPr lang="ca-ES"/>
            </a:p>
          </p:txBody>
        </p:sp>
        <p:sp>
          <p:nvSpPr>
            <p:cNvPr id="5162" name="Line 166"/>
            <p:cNvSpPr>
              <a:spLocks noChangeShapeType="1"/>
            </p:cNvSpPr>
            <p:nvPr/>
          </p:nvSpPr>
          <p:spPr bwMode="auto">
            <a:xfrm>
              <a:off x="2581" y="1794"/>
              <a:ext cx="768" cy="0"/>
            </a:xfrm>
            <a:prstGeom prst="line">
              <a:avLst/>
            </a:prstGeom>
            <a:noFill/>
            <a:ln w="12700">
              <a:solidFill>
                <a:schemeClr val="tx1"/>
              </a:solidFill>
              <a:round/>
              <a:headEnd/>
              <a:tailEnd/>
            </a:ln>
          </p:spPr>
          <p:txBody>
            <a:bodyPr/>
            <a:lstStyle/>
            <a:p>
              <a:endParaRPr lang="ca-ES"/>
            </a:p>
          </p:txBody>
        </p:sp>
        <p:sp>
          <p:nvSpPr>
            <p:cNvPr id="5163" name="Line 167"/>
            <p:cNvSpPr>
              <a:spLocks noChangeShapeType="1"/>
            </p:cNvSpPr>
            <p:nvPr/>
          </p:nvSpPr>
          <p:spPr bwMode="auto">
            <a:xfrm>
              <a:off x="2581" y="2120"/>
              <a:ext cx="768" cy="0"/>
            </a:xfrm>
            <a:prstGeom prst="line">
              <a:avLst/>
            </a:prstGeom>
            <a:noFill/>
            <a:ln w="12700">
              <a:solidFill>
                <a:schemeClr val="tx1"/>
              </a:solidFill>
              <a:round/>
              <a:headEnd/>
              <a:tailEnd/>
            </a:ln>
          </p:spPr>
          <p:txBody>
            <a:bodyPr/>
            <a:lstStyle/>
            <a:p>
              <a:endParaRPr lang="ca-ES"/>
            </a:p>
          </p:txBody>
        </p:sp>
        <p:sp>
          <p:nvSpPr>
            <p:cNvPr id="5164" name="Line 168"/>
            <p:cNvSpPr>
              <a:spLocks noChangeShapeType="1"/>
            </p:cNvSpPr>
            <p:nvPr/>
          </p:nvSpPr>
          <p:spPr bwMode="auto">
            <a:xfrm>
              <a:off x="2581" y="2446"/>
              <a:ext cx="768" cy="0"/>
            </a:xfrm>
            <a:prstGeom prst="line">
              <a:avLst/>
            </a:prstGeom>
            <a:noFill/>
            <a:ln w="12700">
              <a:solidFill>
                <a:schemeClr val="tx1"/>
              </a:solidFill>
              <a:round/>
              <a:headEnd/>
              <a:tailEnd/>
            </a:ln>
          </p:spPr>
          <p:txBody>
            <a:bodyPr/>
            <a:lstStyle/>
            <a:p>
              <a:endParaRPr lang="ca-ES"/>
            </a:p>
          </p:txBody>
        </p:sp>
        <p:sp>
          <p:nvSpPr>
            <p:cNvPr id="5165" name="Line 169"/>
            <p:cNvSpPr>
              <a:spLocks noChangeShapeType="1"/>
            </p:cNvSpPr>
            <p:nvPr/>
          </p:nvSpPr>
          <p:spPr bwMode="auto">
            <a:xfrm>
              <a:off x="2581" y="2772"/>
              <a:ext cx="768" cy="0"/>
            </a:xfrm>
            <a:prstGeom prst="line">
              <a:avLst/>
            </a:prstGeom>
            <a:noFill/>
            <a:ln w="12700">
              <a:solidFill>
                <a:schemeClr val="tx1"/>
              </a:solidFill>
              <a:round/>
              <a:headEnd/>
              <a:tailEnd/>
            </a:ln>
          </p:spPr>
          <p:txBody>
            <a:bodyPr/>
            <a:lstStyle/>
            <a:p>
              <a:endParaRPr lang="ca-ES"/>
            </a:p>
          </p:txBody>
        </p:sp>
        <p:sp>
          <p:nvSpPr>
            <p:cNvPr id="5166" name="Line 170"/>
            <p:cNvSpPr>
              <a:spLocks noChangeShapeType="1"/>
            </p:cNvSpPr>
            <p:nvPr/>
          </p:nvSpPr>
          <p:spPr bwMode="auto">
            <a:xfrm>
              <a:off x="2581" y="3098"/>
              <a:ext cx="768" cy="0"/>
            </a:xfrm>
            <a:prstGeom prst="line">
              <a:avLst/>
            </a:prstGeom>
            <a:noFill/>
            <a:ln w="12700">
              <a:solidFill>
                <a:schemeClr val="tx1"/>
              </a:solidFill>
              <a:round/>
              <a:headEnd/>
              <a:tailEnd/>
            </a:ln>
          </p:spPr>
          <p:txBody>
            <a:bodyPr/>
            <a:lstStyle/>
            <a:p>
              <a:endParaRPr lang="ca-ES"/>
            </a:p>
          </p:txBody>
        </p:sp>
        <p:sp>
          <p:nvSpPr>
            <p:cNvPr id="5167" name="Line 171"/>
            <p:cNvSpPr>
              <a:spLocks noChangeShapeType="1"/>
            </p:cNvSpPr>
            <p:nvPr/>
          </p:nvSpPr>
          <p:spPr bwMode="auto">
            <a:xfrm>
              <a:off x="2581" y="3424"/>
              <a:ext cx="768" cy="0"/>
            </a:xfrm>
            <a:prstGeom prst="line">
              <a:avLst/>
            </a:prstGeom>
            <a:noFill/>
            <a:ln w="12700">
              <a:solidFill>
                <a:schemeClr val="tx1"/>
              </a:solidFill>
              <a:round/>
              <a:headEnd/>
              <a:tailEnd/>
            </a:ln>
          </p:spPr>
          <p:txBody>
            <a:bodyPr/>
            <a:lstStyle/>
            <a:p>
              <a:endParaRPr lang="ca-ES"/>
            </a:p>
          </p:txBody>
        </p:sp>
        <p:sp>
          <p:nvSpPr>
            <p:cNvPr id="5168" name="Line 172"/>
            <p:cNvSpPr>
              <a:spLocks noChangeShapeType="1"/>
            </p:cNvSpPr>
            <p:nvPr/>
          </p:nvSpPr>
          <p:spPr bwMode="auto">
            <a:xfrm>
              <a:off x="2581" y="3750"/>
              <a:ext cx="768" cy="0"/>
            </a:xfrm>
            <a:prstGeom prst="line">
              <a:avLst/>
            </a:prstGeom>
            <a:noFill/>
            <a:ln w="12700">
              <a:solidFill>
                <a:schemeClr val="tx1"/>
              </a:solidFill>
              <a:round/>
              <a:headEnd/>
              <a:tailEnd/>
            </a:ln>
          </p:spPr>
          <p:txBody>
            <a:bodyPr/>
            <a:lstStyle/>
            <a:p>
              <a:endParaRPr lang="ca-ES"/>
            </a:p>
          </p:txBody>
        </p:sp>
        <p:sp>
          <p:nvSpPr>
            <p:cNvPr id="5169" name="Line 173"/>
            <p:cNvSpPr>
              <a:spLocks noChangeShapeType="1"/>
            </p:cNvSpPr>
            <p:nvPr/>
          </p:nvSpPr>
          <p:spPr bwMode="auto">
            <a:xfrm>
              <a:off x="2581" y="4076"/>
              <a:ext cx="768" cy="0"/>
            </a:xfrm>
            <a:prstGeom prst="line">
              <a:avLst/>
            </a:prstGeom>
            <a:noFill/>
            <a:ln w="28575" cap="sq">
              <a:solidFill>
                <a:schemeClr val="tx1"/>
              </a:solidFill>
              <a:round/>
              <a:headEnd/>
              <a:tailEnd/>
            </a:ln>
          </p:spPr>
          <p:txBody>
            <a:bodyPr/>
            <a:lstStyle/>
            <a:p>
              <a:endParaRPr lang="ca-ES"/>
            </a:p>
          </p:txBody>
        </p:sp>
        <p:sp>
          <p:nvSpPr>
            <p:cNvPr id="5170" name="Line 174"/>
            <p:cNvSpPr>
              <a:spLocks noChangeShapeType="1"/>
            </p:cNvSpPr>
            <p:nvPr/>
          </p:nvSpPr>
          <p:spPr bwMode="auto">
            <a:xfrm>
              <a:off x="2581" y="816"/>
              <a:ext cx="0" cy="3260"/>
            </a:xfrm>
            <a:prstGeom prst="line">
              <a:avLst/>
            </a:prstGeom>
            <a:noFill/>
            <a:ln w="28575" cap="sq">
              <a:solidFill>
                <a:schemeClr val="tx1"/>
              </a:solidFill>
              <a:round/>
              <a:headEnd/>
              <a:tailEnd/>
            </a:ln>
          </p:spPr>
          <p:txBody>
            <a:bodyPr/>
            <a:lstStyle/>
            <a:p>
              <a:endParaRPr lang="ca-ES"/>
            </a:p>
          </p:txBody>
        </p:sp>
        <p:sp>
          <p:nvSpPr>
            <p:cNvPr id="5171" name="Line 175"/>
            <p:cNvSpPr>
              <a:spLocks noChangeShapeType="1"/>
            </p:cNvSpPr>
            <p:nvPr/>
          </p:nvSpPr>
          <p:spPr bwMode="auto">
            <a:xfrm>
              <a:off x="3349" y="816"/>
              <a:ext cx="0" cy="3260"/>
            </a:xfrm>
            <a:prstGeom prst="line">
              <a:avLst/>
            </a:prstGeom>
            <a:noFill/>
            <a:ln w="28575" cap="sq">
              <a:solidFill>
                <a:schemeClr val="tx1"/>
              </a:solidFill>
              <a:round/>
              <a:headEnd/>
              <a:tailEnd/>
            </a:ln>
          </p:spPr>
          <p:txBody>
            <a:bodyPr/>
            <a:lstStyle/>
            <a:p>
              <a:endParaRPr lang="ca-ES"/>
            </a:p>
          </p:txBody>
        </p:sp>
        <p:sp>
          <p:nvSpPr>
            <p:cNvPr id="5172" name="Text Box 41"/>
            <p:cNvSpPr txBox="1">
              <a:spLocks noChangeArrowheads="1"/>
            </p:cNvSpPr>
            <p:nvPr/>
          </p:nvSpPr>
          <p:spPr bwMode="auto">
            <a:xfrm>
              <a:off x="2821" y="3667"/>
              <a:ext cx="367" cy="194"/>
            </a:xfrm>
            <a:prstGeom prst="rect">
              <a:avLst/>
            </a:prstGeom>
            <a:solidFill>
              <a:srgbClr val="99CCFF"/>
            </a:solidFill>
            <a:ln w="9525">
              <a:noFill/>
              <a:miter lim="800000"/>
              <a:headEnd/>
              <a:tailEnd/>
            </a:ln>
          </p:spPr>
          <p:txBody>
            <a:bodyPr wrap="none">
              <a:spAutoFit/>
            </a:bodyPr>
            <a:lstStyle/>
            <a:p>
              <a:r>
                <a:rPr lang="es-ES_tradnl"/>
                <a:t>1920</a:t>
              </a:r>
              <a:endParaRPr lang="es-ES"/>
            </a:p>
          </p:txBody>
        </p:sp>
        <p:sp>
          <p:nvSpPr>
            <p:cNvPr id="5173" name="Text Box 42"/>
            <p:cNvSpPr txBox="1">
              <a:spLocks noChangeArrowheads="1"/>
            </p:cNvSpPr>
            <p:nvPr/>
          </p:nvSpPr>
          <p:spPr bwMode="auto">
            <a:xfrm>
              <a:off x="2821" y="4003"/>
              <a:ext cx="367" cy="194"/>
            </a:xfrm>
            <a:prstGeom prst="rect">
              <a:avLst/>
            </a:prstGeom>
            <a:solidFill>
              <a:srgbClr val="3399FF"/>
            </a:solidFill>
            <a:ln w="9525">
              <a:noFill/>
              <a:miter lim="800000"/>
              <a:headEnd/>
              <a:tailEnd/>
            </a:ln>
          </p:spPr>
          <p:txBody>
            <a:bodyPr wrap="none">
              <a:spAutoFit/>
            </a:bodyPr>
            <a:lstStyle/>
            <a:p>
              <a:r>
                <a:rPr lang="es-ES_tradnl"/>
                <a:t>1925</a:t>
              </a:r>
              <a:endParaRPr lang="es-ES"/>
            </a:p>
          </p:txBody>
        </p:sp>
        <p:sp>
          <p:nvSpPr>
            <p:cNvPr id="5174" name="Text Box 40"/>
            <p:cNvSpPr txBox="1">
              <a:spLocks noChangeArrowheads="1"/>
            </p:cNvSpPr>
            <p:nvPr/>
          </p:nvSpPr>
          <p:spPr bwMode="auto">
            <a:xfrm>
              <a:off x="2821" y="3331"/>
              <a:ext cx="367" cy="194"/>
            </a:xfrm>
            <a:prstGeom prst="rect">
              <a:avLst/>
            </a:prstGeom>
            <a:solidFill>
              <a:srgbClr val="99CCFF"/>
            </a:solidFill>
            <a:ln w="9525">
              <a:noFill/>
              <a:miter lim="800000"/>
              <a:headEnd/>
              <a:tailEnd/>
            </a:ln>
          </p:spPr>
          <p:txBody>
            <a:bodyPr wrap="none">
              <a:spAutoFit/>
            </a:bodyPr>
            <a:lstStyle/>
            <a:p>
              <a:r>
                <a:rPr lang="es-ES_tradnl"/>
                <a:t>1915</a:t>
              </a:r>
              <a:endParaRPr lang="es-ES"/>
            </a:p>
          </p:txBody>
        </p:sp>
        <p:sp>
          <p:nvSpPr>
            <p:cNvPr id="5175" name="Text Box 39"/>
            <p:cNvSpPr txBox="1">
              <a:spLocks noChangeArrowheads="1"/>
            </p:cNvSpPr>
            <p:nvPr/>
          </p:nvSpPr>
          <p:spPr bwMode="auto">
            <a:xfrm>
              <a:off x="2821" y="3024"/>
              <a:ext cx="367" cy="194"/>
            </a:xfrm>
            <a:prstGeom prst="rect">
              <a:avLst/>
            </a:prstGeom>
            <a:solidFill>
              <a:srgbClr val="99CCFF"/>
            </a:solidFill>
            <a:ln w="9525">
              <a:noFill/>
              <a:miter lim="800000"/>
              <a:headEnd/>
              <a:tailEnd/>
            </a:ln>
          </p:spPr>
          <p:txBody>
            <a:bodyPr wrap="none">
              <a:spAutoFit/>
            </a:bodyPr>
            <a:lstStyle/>
            <a:p>
              <a:r>
                <a:rPr lang="es-ES_tradnl"/>
                <a:t>1910</a:t>
              </a:r>
              <a:endParaRPr lang="es-ES"/>
            </a:p>
          </p:txBody>
        </p:sp>
        <p:sp>
          <p:nvSpPr>
            <p:cNvPr id="5176" name="Text Box 38"/>
            <p:cNvSpPr txBox="1">
              <a:spLocks noChangeArrowheads="1"/>
            </p:cNvSpPr>
            <p:nvPr/>
          </p:nvSpPr>
          <p:spPr bwMode="auto">
            <a:xfrm>
              <a:off x="2821" y="2688"/>
              <a:ext cx="367" cy="194"/>
            </a:xfrm>
            <a:prstGeom prst="rect">
              <a:avLst/>
            </a:prstGeom>
            <a:solidFill>
              <a:srgbClr val="99CCFF"/>
            </a:solidFill>
            <a:ln w="9525">
              <a:noFill/>
              <a:miter lim="800000"/>
              <a:headEnd/>
              <a:tailEnd/>
            </a:ln>
          </p:spPr>
          <p:txBody>
            <a:bodyPr wrap="none">
              <a:spAutoFit/>
            </a:bodyPr>
            <a:lstStyle/>
            <a:p>
              <a:r>
                <a:rPr lang="es-ES_tradnl"/>
                <a:t>1905</a:t>
              </a:r>
              <a:endParaRPr lang="es-ES"/>
            </a:p>
          </p:txBody>
        </p:sp>
        <p:sp>
          <p:nvSpPr>
            <p:cNvPr id="5177" name="Text Box 37"/>
            <p:cNvSpPr txBox="1">
              <a:spLocks noChangeArrowheads="1"/>
            </p:cNvSpPr>
            <p:nvPr/>
          </p:nvSpPr>
          <p:spPr bwMode="auto">
            <a:xfrm>
              <a:off x="2821" y="2371"/>
              <a:ext cx="367" cy="194"/>
            </a:xfrm>
            <a:prstGeom prst="rect">
              <a:avLst/>
            </a:prstGeom>
            <a:solidFill>
              <a:srgbClr val="CCFFCC"/>
            </a:solidFill>
            <a:ln w="9525">
              <a:noFill/>
              <a:miter lim="800000"/>
              <a:headEnd/>
              <a:tailEnd/>
            </a:ln>
          </p:spPr>
          <p:txBody>
            <a:bodyPr wrap="none">
              <a:spAutoFit/>
            </a:bodyPr>
            <a:lstStyle/>
            <a:p>
              <a:r>
                <a:rPr lang="es-ES_tradnl"/>
                <a:t>1900</a:t>
              </a:r>
              <a:endParaRPr lang="es-ES"/>
            </a:p>
          </p:txBody>
        </p:sp>
        <p:sp>
          <p:nvSpPr>
            <p:cNvPr id="5178" name="Text Box 35"/>
            <p:cNvSpPr txBox="1">
              <a:spLocks noChangeArrowheads="1"/>
            </p:cNvSpPr>
            <p:nvPr/>
          </p:nvSpPr>
          <p:spPr bwMode="auto">
            <a:xfrm>
              <a:off x="2821" y="2035"/>
              <a:ext cx="367" cy="194"/>
            </a:xfrm>
            <a:prstGeom prst="rect">
              <a:avLst/>
            </a:prstGeom>
            <a:solidFill>
              <a:srgbClr val="CCFFCC"/>
            </a:solidFill>
            <a:ln w="9525">
              <a:noFill/>
              <a:miter lim="800000"/>
              <a:headEnd/>
              <a:tailEnd/>
            </a:ln>
          </p:spPr>
          <p:txBody>
            <a:bodyPr wrap="none">
              <a:spAutoFit/>
            </a:bodyPr>
            <a:lstStyle/>
            <a:p>
              <a:r>
                <a:rPr lang="es-ES_tradnl"/>
                <a:t>1895</a:t>
              </a:r>
              <a:endParaRPr lang="es-ES"/>
            </a:p>
          </p:txBody>
        </p:sp>
        <p:sp>
          <p:nvSpPr>
            <p:cNvPr id="5179" name="Text Box 34"/>
            <p:cNvSpPr txBox="1">
              <a:spLocks noChangeArrowheads="1"/>
            </p:cNvSpPr>
            <p:nvPr/>
          </p:nvSpPr>
          <p:spPr bwMode="auto">
            <a:xfrm>
              <a:off x="2821" y="1699"/>
              <a:ext cx="367" cy="194"/>
            </a:xfrm>
            <a:prstGeom prst="rect">
              <a:avLst/>
            </a:prstGeom>
            <a:solidFill>
              <a:srgbClr val="CCFFCC"/>
            </a:solidFill>
            <a:ln w="9525">
              <a:noFill/>
              <a:miter lim="800000"/>
              <a:headEnd/>
              <a:tailEnd/>
            </a:ln>
          </p:spPr>
          <p:txBody>
            <a:bodyPr wrap="none">
              <a:spAutoFit/>
            </a:bodyPr>
            <a:lstStyle/>
            <a:p>
              <a:r>
                <a:rPr lang="es-ES_tradnl"/>
                <a:t>1890</a:t>
              </a:r>
              <a:endParaRPr lang="es-ES"/>
            </a:p>
          </p:txBody>
        </p:sp>
        <p:sp>
          <p:nvSpPr>
            <p:cNvPr id="5180" name="Text Box 33"/>
            <p:cNvSpPr txBox="1">
              <a:spLocks noChangeArrowheads="1"/>
            </p:cNvSpPr>
            <p:nvPr/>
          </p:nvSpPr>
          <p:spPr bwMode="auto">
            <a:xfrm>
              <a:off x="2821" y="1392"/>
              <a:ext cx="367" cy="194"/>
            </a:xfrm>
            <a:prstGeom prst="rect">
              <a:avLst/>
            </a:prstGeom>
            <a:gradFill rotWithShape="0">
              <a:gsLst>
                <a:gs pos="0">
                  <a:srgbClr val="FFFF00"/>
                </a:gs>
                <a:gs pos="100000">
                  <a:srgbClr val="CCFFCC"/>
                </a:gs>
              </a:gsLst>
              <a:lin ang="5400000" scaled="1"/>
            </a:gradFill>
            <a:ln w="9525">
              <a:noFill/>
              <a:miter lim="800000"/>
              <a:headEnd/>
              <a:tailEnd/>
            </a:ln>
          </p:spPr>
          <p:txBody>
            <a:bodyPr wrap="none">
              <a:spAutoFit/>
            </a:bodyPr>
            <a:lstStyle/>
            <a:p>
              <a:r>
                <a:rPr lang="es-ES_tradnl"/>
                <a:t>1885</a:t>
              </a:r>
              <a:endParaRPr lang="es-ES"/>
            </a:p>
          </p:txBody>
        </p:sp>
        <p:sp>
          <p:nvSpPr>
            <p:cNvPr id="5181" name="Text Box 31"/>
            <p:cNvSpPr txBox="1">
              <a:spLocks noChangeArrowheads="1"/>
            </p:cNvSpPr>
            <p:nvPr/>
          </p:nvSpPr>
          <p:spPr bwMode="auto">
            <a:xfrm>
              <a:off x="2821" y="739"/>
              <a:ext cx="367" cy="194"/>
            </a:xfrm>
            <a:prstGeom prst="rect">
              <a:avLst/>
            </a:prstGeom>
            <a:solidFill>
              <a:srgbClr val="FFFF00"/>
            </a:solidFill>
            <a:ln w="9525">
              <a:noFill/>
              <a:miter lim="800000"/>
              <a:headEnd/>
              <a:tailEnd/>
            </a:ln>
          </p:spPr>
          <p:txBody>
            <a:bodyPr wrap="none">
              <a:spAutoFit/>
            </a:bodyPr>
            <a:lstStyle/>
            <a:p>
              <a:r>
                <a:rPr lang="es-ES_tradnl"/>
                <a:t>1875</a:t>
              </a:r>
              <a:endParaRPr lang="es-ES"/>
            </a:p>
          </p:txBody>
        </p:sp>
        <p:sp>
          <p:nvSpPr>
            <p:cNvPr id="5182" name="Text Box 32"/>
            <p:cNvSpPr txBox="1">
              <a:spLocks noChangeArrowheads="1"/>
            </p:cNvSpPr>
            <p:nvPr/>
          </p:nvSpPr>
          <p:spPr bwMode="auto">
            <a:xfrm>
              <a:off x="2821" y="1056"/>
              <a:ext cx="367" cy="194"/>
            </a:xfrm>
            <a:prstGeom prst="rect">
              <a:avLst/>
            </a:prstGeom>
            <a:solidFill>
              <a:srgbClr val="FFFF00"/>
            </a:solidFill>
            <a:ln w="9525">
              <a:noFill/>
              <a:miter lim="800000"/>
              <a:headEnd/>
              <a:tailEnd/>
            </a:ln>
          </p:spPr>
          <p:txBody>
            <a:bodyPr wrap="none">
              <a:spAutoFit/>
            </a:bodyPr>
            <a:lstStyle/>
            <a:p>
              <a:r>
                <a:rPr lang="es-ES_tradnl"/>
                <a:t>1880</a:t>
              </a:r>
              <a:endParaRPr lang="es-ES"/>
            </a:p>
          </p:txBody>
        </p:sp>
        <p:sp>
          <p:nvSpPr>
            <p:cNvPr id="5183" name="Text Box 49"/>
            <p:cNvSpPr txBox="1">
              <a:spLocks noChangeArrowheads="1"/>
            </p:cNvSpPr>
            <p:nvPr/>
          </p:nvSpPr>
          <p:spPr bwMode="auto">
            <a:xfrm>
              <a:off x="1957" y="624"/>
              <a:ext cx="3054" cy="194"/>
            </a:xfrm>
            <a:prstGeom prst="rect">
              <a:avLst/>
            </a:prstGeom>
            <a:noFill/>
            <a:ln w="9525">
              <a:noFill/>
              <a:miter lim="800000"/>
              <a:headEnd/>
              <a:tailEnd/>
            </a:ln>
          </p:spPr>
          <p:txBody>
            <a:bodyPr wrap="none">
              <a:spAutoFit/>
            </a:bodyPr>
            <a:lstStyle/>
            <a:p>
              <a:r>
                <a:rPr lang="es-ES_tradnl"/>
                <a:t>Alfonso XII es proclamado en Sagunto, diciembre 1874</a:t>
              </a:r>
              <a:endParaRPr lang="es-ES"/>
            </a:p>
          </p:txBody>
        </p:sp>
        <p:sp>
          <p:nvSpPr>
            <p:cNvPr id="5184" name="Line 186"/>
            <p:cNvSpPr>
              <a:spLocks noChangeShapeType="1"/>
            </p:cNvSpPr>
            <p:nvPr/>
          </p:nvSpPr>
          <p:spPr bwMode="auto">
            <a:xfrm>
              <a:off x="3349" y="3072"/>
              <a:ext cx="144" cy="0"/>
            </a:xfrm>
            <a:prstGeom prst="line">
              <a:avLst/>
            </a:prstGeom>
            <a:noFill/>
            <a:ln w="19050">
              <a:solidFill>
                <a:schemeClr val="bg1"/>
              </a:solidFill>
              <a:round/>
              <a:headEnd/>
              <a:tailEnd type="triangle" w="med" len="med"/>
            </a:ln>
          </p:spPr>
          <p:txBody>
            <a:bodyPr/>
            <a:lstStyle/>
            <a:p>
              <a:endParaRPr lang="ca-ES"/>
            </a:p>
          </p:txBody>
        </p:sp>
        <p:sp>
          <p:nvSpPr>
            <p:cNvPr id="5185" name="Line 187"/>
            <p:cNvSpPr>
              <a:spLocks noChangeShapeType="1"/>
            </p:cNvSpPr>
            <p:nvPr/>
          </p:nvSpPr>
          <p:spPr bwMode="auto">
            <a:xfrm>
              <a:off x="3349" y="1056"/>
              <a:ext cx="144" cy="0"/>
            </a:xfrm>
            <a:prstGeom prst="line">
              <a:avLst/>
            </a:prstGeom>
            <a:noFill/>
            <a:ln w="19050">
              <a:solidFill>
                <a:schemeClr val="bg1"/>
              </a:solidFill>
              <a:round/>
              <a:headEnd/>
              <a:tailEnd type="triangle" w="med" len="med"/>
            </a:ln>
          </p:spPr>
          <p:txBody>
            <a:bodyPr/>
            <a:lstStyle/>
            <a:p>
              <a:endParaRPr lang="ca-ES"/>
            </a:p>
          </p:txBody>
        </p:sp>
        <p:sp>
          <p:nvSpPr>
            <p:cNvPr id="5186" name="Line 188"/>
            <p:cNvSpPr>
              <a:spLocks noChangeShapeType="1"/>
            </p:cNvSpPr>
            <p:nvPr/>
          </p:nvSpPr>
          <p:spPr bwMode="auto">
            <a:xfrm>
              <a:off x="3349" y="2112"/>
              <a:ext cx="144" cy="0"/>
            </a:xfrm>
            <a:prstGeom prst="line">
              <a:avLst/>
            </a:prstGeom>
            <a:noFill/>
            <a:ln w="19050">
              <a:solidFill>
                <a:schemeClr val="bg1"/>
              </a:solidFill>
              <a:round/>
              <a:headEnd/>
              <a:tailEnd type="triangle" w="med" len="med"/>
            </a:ln>
          </p:spPr>
          <p:txBody>
            <a:bodyPr/>
            <a:lstStyle/>
            <a:p>
              <a:endParaRPr lang="ca-ES"/>
            </a:p>
          </p:txBody>
        </p:sp>
        <p:sp>
          <p:nvSpPr>
            <p:cNvPr id="5187" name="Line 189"/>
            <p:cNvSpPr>
              <a:spLocks noChangeShapeType="1"/>
            </p:cNvSpPr>
            <p:nvPr/>
          </p:nvSpPr>
          <p:spPr bwMode="auto">
            <a:xfrm>
              <a:off x="3349" y="3840"/>
              <a:ext cx="144" cy="0"/>
            </a:xfrm>
            <a:prstGeom prst="line">
              <a:avLst/>
            </a:prstGeom>
            <a:noFill/>
            <a:ln w="19050">
              <a:solidFill>
                <a:schemeClr val="bg1"/>
              </a:solidFill>
              <a:round/>
              <a:headEnd/>
              <a:tailEnd type="triangle" w="med" len="med"/>
            </a:ln>
          </p:spPr>
          <p:txBody>
            <a:bodyPr/>
            <a:lstStyle/>
            <a:p>
              <a:endParaRPr lang="ca-ES"/>
            </a:p>
          </p:txBody>
        </p:sp>
        <p:sp>
          <p:nvSpPr>
            <p:cNvPr id="5188" name="Line 190"/>
            <p:cNvSpPr>
              <a:spLocks noChangeShapeType="1"/>
            </p:cNvSpPr>
            <p:nvPr/>
          </p:nvSpPr>
          <p:spPr bwMode="auto">
            <a:xfrm>
              <a:off x="3349" y="2016"/>
              <a:ext cx="144" cy="0"/>
            </a:xfrm>
            <a:prstGeom prst="line">
              <a:avLst/>
            </a:prstGeom>
            <a:noFill/>
            <a:ln w="19050">
              <a:solidFill>
                <a:schemeClr val="bg1"/>
              </a:solidFill>
              <a:round/>
              <a:headEnd/>
              <a:tailEnd type="triangle" w="med" len="med"/>
            </a:ln>
          </p:spPr>
          <p:txBody>
            <a:bodyPr/>
            <a:lstStyle/>
            <a:p>
              <a:endParaRPr lang="ca-ES"/>
            </a:p>
          </p:txBody>
        </p:sp>
        <p:sp>
          <p:nvSpPr>
            <p:cNvPr id="5189" name="Rectangle 74" descr="Diagonal hacia arriba ancha"/>
            <p:cNvSpPr>
              <a:spLocks noChangeArrowheads="1"/>
            </p:cNvSpPr>
            <p:nvPr/>
          </p:nvSpPr>
          <p:spPr bwMode="auto">
            <a:xfrm>
              <a:off x="3157" y="2112"/>
              <a:ext cx="192" cy="240"/>
            </a:xfrm>
            <a:prstGeom prst="rect">
              <a:avLst/>
            </a:prstGeom>
            <a:pattFill prst="wdUpDiag">
              <a:fgClr>
                <a:srgbClr val="CCFFCC"/>
              </a:fgClr>
              <a:bgClr>
                <a:srgbClr val="FFFFFF"/>
              </a:bgClr>
            </a:pattFill>
            <a:ln w="9525">
              <a:solidFill>
                <a:srgbClr val="00CC99"/>
              </a:solidFill>
              <a:miter lim="800000"/>
              <a:headEnd/>
              <a:tailEnd/>
            </a:ln>
          </p:spPr>
          <p:txBody>
            <a:bodyPr wrap="none" anchor="ctr"/>
            <a:lstStyle/>
            <a:p>
              <a:endParaRPr lang="ca-ES"/>
            </a:p>
          </p:txBody>
        </p:sp>
        <p:sp>
          <p:nvSpPr>
            <p:cNvPr id="5190" name="Rectangle 78" descr="Tejas"/>
            <p:cNvSpPr>
              <a:spLocks noChangeArrowheads="1"/>
            </p:cNvSpPr>
            <p:nvPr/>
          </p:nvSpPr>
          <p:spPr bwMode="auto">
            <a:xfrm>
              <a:off x="3157" y="3360"/>
              <a:ext cx="192" cy="240"/>
            </a:xfrm>
            <a:prstGeom prst="rect">
              <a:avLst/>
            </a:prstGeom>
            <a:pattFill prst="shingle">
              <a:fgClr>
                <a:srgbClr val="99CCFF"/>
              </a:fgClr>
              <a:bgClr>
                <a:srgbClr val="FFFFFF"/>
              </a:bgClr>
            </a:pattFill>
            <a:ln w="9525">
              <a:solidFill>
                <a:srgbClr val="3399FF"/>
              </a:solidFill>
              <a:miter lim="800000"/>
              <a:headEnd/>
              <a:tailEnd/>
            </a:ln>
          </p:spPr>
          <p:txBody>
            <a:bodyPr wrap="none" anchor="ctr"/>
            <a:lstStyle/>
            <a:p>
              <a:pPr algn="ctr"/>
              <a:r>
                <a:rPr lang="es-ES_tradnl"/>
                <a:t>1º</a:t>
              </a:r>
            </a:p>
            <a:p>
              <a:pPr algn="ctr"/>
              <a:r>
                <a:rPr lang="es-ES_tradnl"/>
                <a:t>G.</a:t>
              </a:r>
            </a:p>
            <a:p>
              <a:pPr algn="ctr"/>
              <a:r>
                <a:rPr lang="es-ES_tradnl"/>
                <a:t>M.</a:t>
              </a:r>
              <a:endParaRPr lang="es-ES"/>
            </a:p>
          </p:txBody>
        </p:sp>
        <p:sp>
          <p:nvSpPr>
            <p:cNvPr id="5191" name="Line 191"/>
            <p:cNvSpPr>
              <a:spLocks noChangeShapeType="1"/>
            </p:cNvSpPr>
            <p:nvPr/>
          </p:nvSpPr>
          <p:spPr bwMode="auto">
            <a:xfrm>
              <a:off x="3349" y="3552"/>
              <a:ext cx="144" cy="0"/>
            </a:xfrm>
            <a:prstGeom prst="line">
              <a:avLst/>
            </a:prstGeom>
            <a:noFill/>
            <a:ln w="19050">
              <a:solidFill>
                <a:schemeClr val="bg1"/>
              </a:solidFill>
              <a:round/>
              <a:headEnd/>
              <a:tailEnd type="triangle" w="med" len="med"/>
            </a:ln>
          </p:spPr>
          <p:txBody>
            <a:bodyPr/>
            <a:lstStyle/>
            <a:p>
              <a:endParaRPr lang="ca-ES"/>
            </a:p>
          </p:txBody>
        </p:sp>
        <p:sp>
          <p:nvSpPr>
            <p:cNvPr id="5192" name="Line 192"/>
            <p:cNvSpPr>
              <a:spLocks noChangeShapeType="1"/>
            </p:cNvSpPr>
            <p:nvPr/>
          </p:nvSpPr>
          <p:spPr bwMode="auto">
            <a:xfrm>
              <a:off x="3349" y="3360"/>
              <a:ext cx="144" cy="0"/>
            </a:xfrm>
            <a:prstGeom prst="line">
              <a:avLst/>
            </a:prstGeom>
            <a:noFill/>
            <a:ln w="19050">
              <a:solidFill>
                <a:schemeClr val="bg1"/>
              </a:solidFill>
              <a:round/>
              <a:headEnd/>
              <a:tailEnd type="triangle" w="med" len="med"/>
            </a:ln>
          </p:spPr>
          <p:txBody>
            <a:bodyPr/>
            <a:lstStyle/>
            <a:p>
              <a:endParaRPr lang="ca-ES"/>
            </a:p>
          </p:txBody>
        </p:sp>
        <p:sp>
          <p:nvSpPr>
            <p:cNvPr id="5193" name="Line 193"/>
            <p:cNvSpPr>
              <a:spLocks noChangeShapeType="1"/>
            </p:cNvSpPr>
            <p:nvPr/>
          </p:nvSpPr>
          <p:spPr bwMode="auto">
            <a:xfrm>
              <a:off x="3349" y="3936"/>
              <a:ext cx="144" cy="0"/>
            </a:xfrm>
            <a:prstGeom prst="line">
              <a:avLst/>
            </a:prstGeom>
            <a:noFill/>
            <a:ln w="19050">
              <a:solidFill>
                <a:schemeClr val="bg1"/>
              </a:solidFill>
              <a:round/>
              <a:headEnd/>
              <a:tailEnd type="triangle" w="med" len="med"/>
            </a:ln>
          </p:spPr>
          <p:txBody>
            <a:bodyPr/>
            <a:lstStyle/>
            <a:p>
              <a:endParaRPr lang="ca-ES"/>
            </a:p>
          </p:txBody>
        </p:sp>
        <p:sp>
          <p:nvSpPr>
            <p:cNvPr id="5194" name="Line 194"/>
            <p:cNvSpPr>
              <a:spLocks noChangeShapeType="1"/>
            </p:cNvSpPr>
            <p:nvPr/>
          </p:nvSpPr>
          <p:spPr bwMode="auto">
            <a:xfrm>
              <a:off x="3349" y="2544"/>
              <a:ext cx="144" cy="0"/>
            </a:xfrm>
            <a:prstGeom prst="line">
              <a:avLst/>
            </a:prstGeom>
            <a:noFill/>
            <a:ln w="19050">
              <a:solidFill>
                <a:schemeClr val="bg1"/>
              </a:solidFill>
              <a:round/>
              <a:headEnd/>
              <a:tailEnd type="triangle" w="med" len="med"/>
            </a:ln>
          </p:spPr>
          <p:txBody>
            <a:bodyPr/>
            <a:lstStyle/>
            <a:p>
              <a:endParaRPr lang="ca-ES"/>
            </a:p>
          </p:txBody>
        </p:sp>
        <p:sp>
          <p:nvSpPr>
            <p:cNvPr id="5195" name="Line 195"/>
            <p:cNvSpPr>
              <a:spLocks noChangeShapeType="1"/>
            </p:cNvSpPr>
            <p:nvPr/>
          </p:nvSpPr>
          <p:spPr bwMode="auto">
            <a:xfrm>
              <a:off x="3349" y="1776"/>
              <a:ext cx="144" cy="0"/>
            </a:xfrm>
            <a:prstGeom prst="line">
              <a:avLst/>
            </a:prstGeom>
            <a:noFill/>
            <a:ln w="19050">
              <a:solidFill>
                <a:schemeClr val="bg1"/>
              </a:solidFill>
              <a:round/>
              <a:headEnd/>
              <a:tailEnd type="triangle" w="med" len="med"/>
            </a:ln>
          </p:spPr>
          <p:txBody>
            <a:bodyPr/>
            <a:lstStyle/>
            <a:p>
              <a:endParaRPr lang="ca-ES"/>
            </a:p>
          </p:txBody>
        </p:sp>
        <p:sp>
          <p:nvSpPr>
            <p:cNvPr id="5196" name="Line 197"/>
            <p:cNvSpPr>
              <a:spLocks noChangeShapeType="1"/>
            </p:cNvSpPr>
            <p:nvPr/>
          </p:nvSpPr>
          <p:spPr bwMode="auto">
            <a:xfrm>
              <a:off x="3349" y="912"/>
              <a:ext cx="144" cy="0"/>
            </a:xfrm>
            <a:prstGeom prst="line">
              <a:avLst/>
            </a:prstGeom>
            <a:noFill/>
            <a:ln w="19050">
              <a:solidFill>
                <a:schemeClr val="bg1"/>
              </a:solidFill>
              <a:round/>
              <a:headEnd/>
              <a:tailEnd type="triangle" w="med" len="med"/>
            </a:ln>
          </p:spPr>
          <p:txBody>
            <a:bodyPr/>
            <a:lstStyle/>
            <a:p>
              <a:endParaRPr lang="ca-ES"/>
            </a:p>
          </p:txBody>
        </p:sp>
        <p:sp>
          <p:nvSpPr>
            <p:cNvPr id="5197" name="Line 201"/>
            <p:cNvSpPr>
              <a:spLocks noChangeShapeType="1"/>
            </p:cNvSpPr>
            <p:nvPr/>
          </p:nvSpPr>
          <p:spPr bwMode="auto">
            <a:xfrm>
              <a:off x="3360" y="2352"/>
              <a:ext cx="144" cy="0"/>
            </a:xfrm>
            <a:prstGeom prst="line">
              <a:avLst/>
            </a:prstGeom>
            <a:noFill/>
            <a:ln w="19050">
              <a:solidFill>
                <a:schemeClr val="bg1"/>
              </a:solidFill>
              <a:round/>
              <a:headEnd/>
              <a:tailEnd type="triangle" w="med" len="med"/>
            </a:ln>
          </p:spPr>
          <p:txBody>
            <a:bodyPr/>
            <a:lstStyle/>
            <a:p>
              <a:endParaRPr lang="ca-E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type="lt">
                                    <p:tmPct val="100000"/>
                                  </p:iterate>
                                  <p:childTnLst>
                                    <p:set>
                                      <p:cBhvr>
                                        <p:cTn id="6" dur="1" fill="hold">
                                          <p:stCondLst>
                                            <p:cond delay="0"/>
                                          </p:stCondLst>
                                        </p:cTn>
                                        <p:tgtEl>
                                          <p:spTgt spid="12318"/>
                                        </p:tgtEl>
                                        <p:attrNameLst>
                                          <p:attrName>style.visibility</p:attrName>
                                        </p:attrNameLst>
                                      </p:cBhvr>
                                      <p:to>
                                        <p:strVal val="visible"/>
                                      </p:to>
                                    </p:set>
                                    <p:animEffect transition="in" filter="box(out)">
                                      <p:cBhvr>
                                        <p:cTn id="7" dur="75"/>
                                        <p:tgtEl>
                                          <p:spTgt spid="12318"/>
                                        </p:tgtEl>
                                      </p:cBhvr>
                                    </p:animEffect>
                                  </p:childTnLst>
                                </p:cTn>
                              </p:par>
                            </p:childTnLst>
                          </p:cTn>
                        </p:par>
                        <p:par>
                          <p:cTn id="8" fill="hold">
                            <p:stCondLst>
                              <p:cond delay="2625"/>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500"/>
                                        <p:tgtEl>
                                          <p:spTgt spid="2"/>
                                        </p:tgtEl>
                                      </p:cBhvr>
                                    </p:animEffect>
                                  </p:childTnLst>
                                </p:cTn>
                              </p:par>
                            </p:childTnLst>
                          </p:cTn>
                        </p:par>
                        <p:par>
                          <p:cTn id="12" fill="hold">
                            <p:stCondLst>
                              <p:cond delay="3125"/>
                            </p:stCondLst>
                            <p:childTnLst>
                              <p:par>
                                <p:cTn id="13" presetID="23" presetClass="entr" presetSubtype="16" fill="hold" nodeType="afterEffect">
                                  <p:stCondLst>
                                    <p:cond delay="0"/>
                                  </p:stCondLst>
                                  <p:childTnLst>
                                    <p:set>
                                      <p:cBhvr>
                                        <p:cTn id="14" dur="1" fill="hold">
                                          <p:stCondLst>
                                            <p:cond delay="0"/>
                                          </p:stCondLst>
                                        </p:cTn>
                                        <p:tgtEl>
                                          <p:spTgt spid="12381"/>
                                        </p:tgtEl>
                                        <p:attrNameLst>
                                          <p:attrName>style.visibility</p:attrName>
                                        </p:attrNameLst>
                                      </p:cBhvr>
                                      <p:to>
                                        <p:strVal val="visible"/>
                                      </p:to>
                                    </p:set>
                                    <p:anim calcmode="lin" valueType="num">
                                      <p:cBhvr>
                                        <p:cTn id="15" dur="500" fill="hold"/>
                                        <p:tgtEl>
                                          <p:spTgt spid="12381"/>
                                        </p:tgtEl>
                                        <p:attrNameLst>
                                          <p:attrName>ppt_w</p:attrName>
                                        </p:attrNameLst>
                                      </p:cBhvr>
                                      <p:tavLst>
                                        <p:tav tm="0">
                                          <p:val>
                                            <p:fltVal val="0"/>
                                          </p:val>
                                        </p:tav>
                                        <p:tav tm="100000">
                                          <p:val>
                                            <p:strVal val="#ppt_w"/>
                                          </p:val>
                                        </p:tav>
                                      </p:tavLst>
                                    </p:anim>
                                    <p:anim calcmode="lin" valueType="num">
                                      <p:cBhvr>
                                        <p:cTn id="16" dur="500" fill="hold"/>
                                        <p:tgtEl>
                                          <p:spTgt spid="12381"/>
                                        </p:tgtEl>
                                        <p:attrNameLst>
                                          <p:attrName>ppt_h</p:attrName>
                                        </p:attrNameLst>
                                      </p:cBhvr>
                                      <p:tavLst>
                                        <p:tav tm="0">
                                          <p:val>
                                            <p:fltVal val="0"/>
                                          </p:val>
                                        </p:tav>
                                        <p:tav tm="100000">
                                          <p:val>
                                            <p:strVal val="#ppt_h"/>
                                          </p:val>
                                        </p:tav>
                                      </p:tavLst>
                                    </p:anim>
                                  </p:childTnLst>
                                </p:cTn>
                              </p:par>
                            </p:childTnLst>
                          </p:cTn>
                        </p:par>
                        <p:par>
                          <p:cTn id="17" fill="hold">
                            <p:stCondLst>
                              <p:cond delay="3625"/>
                            </p:stCondLst>
                            <p:childTnLst>
                              <p:par>
                                <p:cTn id="18" presetID="23" presetClass="entr" presetSubtype="16" fill="hold" nodeType="afterEffect">
                                  <p:stCondLst>
                                    <p:cond delay="0"/>
                                  </p:stCondLst>
                                  <p:childTnLst>
                                    <p:set>
                                      <p:cBhvr>
                                        <p:cTn id="19" dur="1" fill="hold">
                                          <p:stCondLst>
                                            <p:cond delay="0"/>
                                          </p:stCondLst>
                                        </p:cTn>
                                        <p:tgtEl>
                                          <p:spTgt spid="12487"/>
                                        </p:tgtEl>
                                        <p:attrNameLst>
                                          <p:attrName>style.visibility</p:attrName>
                                        </p:attrNameLst>
                                      </p:cBhvr>
                                      <p:to>
                                        <p:strVal val="visible"/>
                                      </p:to>
                                    </p:set>
                                    <p:anim calcmode="lin" valueType="num">
                                      <p:cBhvr>
                                        <p:cTn id="20" dur="500" fill="hold"/>
                                        <p:tgtEl>
                                          <p:spTgt spid="12487"/>
                                        </p:tgtEl>
                                        <p:attrNameLst>
                                          <p:attrName>ppt_w</p:attrName>
                                        </p:attrNameLst>
                                      </p:cBhvr>
                                      <p:tavLst>
                                        <p:tav tm="0">
                                          <p:val>
                                            <p:fltVal val="0"/>
                                          </p:val>
                                        </p:tav>
                                        <p:tav tm="100000">
                                          <p:val>
                                            <p:strVal val="#ppt_w"/>
                                          </p:val>
                                        </p:tav>
                                      </p:tavLst>
                                    </p:anim>
                                    <p:anim calcmode="lin" valueType="num">
                                      <p:cBhvr>
                                        <p:cTn id="21" dur="500" fill="hold"/>
                                        <p:tgtEl>
                                          <p:spTgt spid="12487"/>
                                        </p:tgtEl>
                                        <p:attrNameLst>
                                          <p:attrName>ppt_h</p:attrName>
                                        </p:attrNameLst>
                                      </p:cBhvr>
                                      <p:tavLst>
                                        <p:tav tm="0">
                                          <p:val>
                                            <p:fltVal val="0"/>
                                          </p:val>
                                        </p:tav>
                                        <p:tav tm="100000">
                                          <p:val>
                                            <p:strVal val="#ppt_h"/>
                                          </p:val>
                                        </p:tav>
                                      </p:tavLst>
                                    </p:anim>
                                  </p:childTnLst>
                                </p:cTn>
                              </p:par>
                            </p:childTnLst>
                          </p:cTn>
                        </p:par>
                        <p:par>
                          <p:cTn id="22" fill="hold">
                            <p:stCondLst>
                              <p:cond delay="4125"/>
                            </p:stCondLst>
                            <p:childTnLst>
                              <p:par>
                                <p:cTn id="23" presetID="23" presetClass="entr" presetSubtype="16" fill="hold" nodeType="afterEffect">
                                  <p:stCondLst>
                                    <p:cond delay="0"/>
                                  </p:stCondLst>
                                  <p:childTnLst>
                                    <p:set>
                                      <p:cBhvr>
                                        <p:cTn id="24" dur="1" fill="hold">
                                          <p:stCondLst>
                                            <p:cond delay="0"/>
                                          </p:stCondLst>
                                        </p:cTn>
                                        <p:tgtEl>
                                          <p:spTgt spid="12486"/>
                                        </p:tgtEl>
                                        <p:attrNameLst>
                                          <p:attrName>style.visibility</p:attrName>
                                        </p:attrNameLst>
                                      </p:cBhvr>
                                      <p:to>
                                        <p:strVal val="visible"/>
                                      </p:to>
                                    </p:set>
                                    <p:anim calcmode="lin" valueType="num">
                                      <p:cBhvr>
                                        <p:cTn id="25" dur="500" fill="hold"/>
                                        <p:tgtEl>
                                          <p:spTgt spid="12486"/>
                                        </p:tgtEl>
                                        <p:attrNameLst>
                                          <p:attrName>ppt_w</p:attrName>
                                        </p:attrNameLst>
                                      </p:cBhvr>
                                      <p:tavLst>
                                        <p:tav tm="0">
                                          <p:val>
                                            <p:fltVal val="0"/>
                                          </p:val>
                                        </p:tav>
                                        <p:tav tm="100000">
                                          <p:val>
                                            <p:strVal val="#ppt_w"/>
                                          </p:val>
                                        </p:tav>
                                      </p:tavLst>
                                    </p:anim>
                                    <p:anim calcmode="lin" valueType="num">
                                      <p:cBhvr>
                                        <p:cTn id="26" dur="500" fill="hold"/>
                                        <p:tgtEl>
                                          <p:spTgt spid="12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4450"/>
            <a:ext cx="8229600" cy="1143000"/>
          </a:xfrm>
        </p:spPr>
        <p:txBody>
          <a:bodyPr/>
          <a:lstStyle/>
          <a:p>
            <a:pPr>
              <a:defRPr/>
            </a:pPr>
            <a:r>
              <a:rPr lang="ca-ES" b="1" dirty="0" smtClean="0">
                <a:solidFill>
                  <a:schemeClr val="accent2">
                    <a:lumMod val="75000"/>
                  </a:schemeClr>
                </a:solidFill>
              </a:rPr>
              <a:t>RECORDA QUE...</a:t>
            </a:r>
            <a:endParaRPr lang="ca-ES" b="1" dirty="0">
              <a:solidFill>
                <a:schemeClr val="accent2">
                  <a:lumMod val="75000"/>
                </a:schemeClr>
              </a:solidFill>
            </a:endParaRPr>
          </a:p>
        </p:txBody>
      </p:sp>
      <p:sp>
        <p:nvSpPr>
          <p:cNvPr id="6147" name="Contenidor de contingut 2"/>
          <p:cNvSpPr>
            <a:spLocks noGrp="1"/>
          </p:cNvSpPr>
          <p:nvPr>
            <p:ph idx="1"/>
          </p:nvPr>
        </p:nvSpPr>
        <p:spPr>
          <a:xfrm>
            <a:off x="457200" y="981075"/>
            <a:ext cx="8229600" cy="4525963"/>
          </a:xfrm>
        </p:spPr>
        <p:txBody>
          <a:bodyPr>
            <a:noAutofit/>
          </a:bodyPr>
          <a:lstStyle/>
          <a:p>
            <a:pPr algn="just">
              <a:lnSpc>
                <a:spcPct val="150000"/>
              </a:lnSpc>
            </a:pPr>
            <a:r>
              <a:rPr lang="ca-ES" sz="2400" dirty="0" smtClean="0"/>
              <a:t>Durant el segle XIX es consolida a Europa el model </a:t>
            </a:r>
            <a:r>
              <a:rPr lang="ca-ES" sz="2400" b="1" dirty="0" err="1" smtClean="0"/>
              <a:t>d´Estat</a:t>
            </a:r>
            <a:r>
              <a:rPr lang="ca-ES" sz="2400" b="1" dirty="0" smtClean="0"/>
              <a:t> liberal burgès</a:t>
            </a:r>
            <a:r>
              <a:rPr lang="ca-ES" sz="2400" dirty="0" smtClean="0"/>
              <a:t>.</a:t>
            </a:r>
          </a:p>
          <a:p>
            <a:pPr algn="just">
              <a:lnSpc>
                <a:spcPct val="150000"/>
              </a:lnSpc>
            </a:pPr>
            <a:r>
              <a:rPr lang="ca-ES" sz="2400" dirty="0" smtClean="0"/>
              <a:t> Espanya manté encara trets polítics de </a:t>
            </a:r>
            <a:r>
              <a:rPr lang="ca-ES" sz="2400" dirty="0" err="1" smtClean="0"/>
              <a:t>l´Antic</a:t>
            </a:r>
            <a:r>
              <a:rPr lang="ca-ES" sz="2400" dirty="0" smtClean="0"/>
              <a:t> Règim i una </a:t>
            </a:r>
            <a:r>
              <a:rPr lang="ca-ES" sz="2400" b="1" dirty="0" smtClean="0"/>
              <a:t>industrialització lenta</a:t>
            </a:r>
            <a:r>
              <a:rPr lang="ca-ES" sz="2400" dirty="0" smtClean="0"/>
              <a:t>, tret de Catalunya i el País Basc. </a:t>
            </a:r>
          </a:p>
          <a:p>
            <a:pPr algn="just">
              <a:lnSpc>
                <a:spcPct val="150000"/>
              </a:lnSpc>
            </a:pPr>
            <a:r>
              <a:rPr lang="ca-ES" sz="2400" dirty="0" smtClean="0"/>
              <a:t>És </a:t>
            </a:r>
            <a:r>
              <a:rPr lang="ca-ES" sz="2400" dirty="0" err="1" smtClean="0"/>
              <a:t>l´època</a:t>
            </a:r>
            <a:r>
              <a:rPr lang="ca-ES" sz="2400" dirty="0" smtClean="0"/>
              <a:t> de </a:t>
            </a:r>
            <a:r>
              <a:rPr lang="ca-ES" sz="2400" b="1" dirty="0" err="1" smtClean="0"/>
              <a:t>l´imperialisme</a:t>
            </a:r>
            <a:r>
              <a:rPr lang="ca-ES" sz="2400" dirty="0" smtClean="0"/>
              <a:t>: les grans potències europees dominen políticament i econòmica àmplies zones </a:t>
            </a:r>
            <a:r>
              <a:rPr lang="ca-ES" sz="2400" dirty="0" err="1" smtClean="0"/>
              <a:t>d´Àsia</a:t>
            </a:r>
            <a:r>
              <a:rPr lang="ca-ES" sz="2400" dirty="0" smtClean="0"/>
              <a:t> i Àfrica.</a:t>
            </a:r>
          </a:p>
          <a:p>
            <a:pPr algn="just">
              <a:lnSpc>
                <a:spcPct val="150000"/>
              </a:lnSpc>
            </a:pPr>
            <a:r>
              <a:rPr lang="ca-ES" sz="2400" dirty="0" smtClean="0"/>
              <a:t>En la cursa colonial del segle XIX, </a:t>
            </a:r>
            <a:r>
              <a:rPr lang="ca-ES" sz="2400" b="1" dirty="0" smtClean="0"/>
              <a:t>Espanya</a:t>
            </a:r>
            <a:r>
              <a:rPr lang="ca-ES" sz="2400" dirty="0" smtClean="0"/>
              <a:t> tingué un </a:t>
            </a:r>
            <a:r>
              <a:rPr lang="ca-ES" sz="2400" b="1" dirty="0" smtClean="0"/>
              <a:t>lloc secundari  </a:t>
            </a:r>
            <a:r>
              <a:rPr lang="ca-ES" sz="2400" dirty="0" smtClean="0"/>
              <a:t>i fins i tot </a:t>
            </a:r>
            <a:r>
              <a:rPr lang="ca-ES" sz="2400" b="1" dirty="0" smtClean="0"/>
              <a:t>perdrà territoris</a:t>
            </a:r>
            <a:r>
              <a:rPr lang="ca-ES" sz="2400" dirty="0" smtClean="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251520" y="2924944"/>
            <a:ext cx="4680520" cy="71941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a:solidFill>
              <a:schemeClr val="tx1"/>
            </a:solidFill>
            <a:miter lim="800000"/>
            <a:headEnd/>
            <a:tailEnd/>
          </a:ln>
          <a:effectLst/>
        </p:spPr>
        <p:txBody>
          <a:bodyPr wrap="none" anchor="ctr"/>
          <a:lstStyle/>
          <a:p>
            <a:pPr algn="ctr"/>
            <a:r>
              <a:rPr lang="es-ES" sz="3200" b="1" dirty="0" smtClean="0">
                <a:effectLst>
                  <a:outerShdw blurRad="38100" dist="38100" dir="2700000" algn="tl">
                    <a:srgbClr val="000000">
                      <a:alpha val="43137"/>
                    </a:srgbClr>
                  </a:outerShdw>
                </a:effectLst>
              </a:rPr>
              <a:t>ALFONS XII</a:t>
            </a:r>
            <a:endParaRPr lang="es-ES" sz="3200" b="1" dirty="0">
              <a:effectLst>
                <a:outerShdw blurRad="38100" dist="38100" dir="2700000" algn="tl">
                  <a:srgbClr val="000000">
                    <a:alpha val="43137"/>
                  </a:srgbClr>
                </a:outerShdw>
              </a:effectLst>
            </a:endParaRPr>
          </a:p>
        </p:txBody>
      </p:sp>
      <p:sp>
        <p:nvSpPr>
          <p:cNvPr id="3" name="Rectangle 111"/>
          <p:cNvSpPr>
            <a:spLocks noChangeArrowheads="1"/>
          </p:cNvSpPr>
          <p:nvPr/>
        </p:nvSpPr>
        <p:spPr bwMode="auto">
          <a:xfrm>
            <a:off x="4932040" y="2924944"/>
            <a:ext cx="3996952" cy="71941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ln w="9525">
            <a:solidFill>
              <a:schemeClr val="tx1"/>
            </a:solidFill>
            <a:miter lim="800000"/>
            <a:headEnd/>
            <a:tailEnd/>
          </a:ln>
          <a:effectLst/>
        </p:spPr>
        <p:txBody>
          <a:bodyPr wrap="none" anchor="ctr"/>
          <a:lstStyle/>
          <a:p>
            <a:pPr algn="ctr"/>
            <a:r>
              <a:rPr lang="es-ES" sz="3200" b="1" dirty="0" smtClean="0">
                <a:effectLst>
                  <a:outerShdw blurRad="38100" dist="38100" dir="2700000" algn="tl">
                    <a:srgbClr val="000000">
                      <a:alpha val="43137"/>
                    </a:srgbClr>
                  </a:outerShdw>
                </a:effectLst>
              </a:rPr>
              <a:t>ALFONS XIII</a:t>
            </a:r>
            <a:endParaRPr lang="es-ES" sz="3200" b="1" dirty="0">
              <a:effectLst>
                <a:outerShdw blurRad="38100" dist="38100" dir="2700000" algn="tl">
                  <a:srgbClr val="000000">
                    <a:alpha val="43137"/>
                  </a:srgbClr>
                </a:outerShdw>
              </a:effectLst>
            </a:endParaRPr>
          </a:p>
        </p:txBody>
      </p:sp>
      <p:sp>
        <p:nvSpPr>
          <p:cNvPr id="4" name="Text Box 7"/>
          <p:cNvSpPr txBox="1">
            <a:spLocks noChangeArrowheads="1"/>
          </p:cNvSpPr>
          <p:nvPr/>
        </p:nvSpPr>
        <p:spPr bwMode="auto">
          <a:xfrm>
            <a:off x="0" y="2636912"/>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1874</a:t>
            </a:r>
            <a:endParaRPr lang="en-US" sz="1400" dirty="0">
              <a:solidFill>
                <a:srgbClr val="FF0000"/>
              </a:solidFill>
              <a:latin typeface="Arial Black" pitchFamily="34" charset="0"/>
            </a:endParaRPr>
          </a:p>
        </p:txBody>
      </p:sp>
      <p:sp>
        <p:nvSpPr>
          <p:cNvPr id="5" name="Text Box 7"/>
          <p:cNvSpPr txBox="1">
            <a:spLocks noChangeArrowheads="1"/>
          </p:cNvSpPr>
          <p:nvPr/>
        </p:nvSpPr>
        <p:spPr bwMode="auto">
          <a:xfrm>
            <a:off x="4499992" y="2636912"/>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1885</a:t>
            </a:r>
            <a:endParaRPr lang="en-US" sz="1400" dirty="0">
              <a:solidFill>
                <a:srgbClr val="FF0000"/>
              </a:solidFill>
              <a:latin typeface="Arial Black" pitchFamily="34" charset="0"/>
            </a:endParaRPr>
          </a:p>
        </p:txBody>
      </p:sp>
      <p:sp>
        <p:nvSpPr>
          <p:cNvPr id="6" name="Text Box 7"/>
          <p:cNvSpPr txBox="1">
            <a:spLocks noChangeArrowheads="1"/>
          </p:cNvSpPr>
          <p:nvPr/>
        </p:nvSpPr>
        <p:spPr bwMode="auto">
          <a:xfrm>
            <a:off x="8600261" y="2636912"/>
            <a:ext cx="543739"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19..</a:t>
            </a:r>
            <a:endParaRPr lang="en-US" sz="1400" dirty="0">
              <a:solidFill>
                <a:srgbClr val="FF0000"/>
              </a:solidFill>
              <a:latin typeface="Arial Black" pitchFamily="34" charset="0"/>
            </a:endParaRPr>
          </a:p>
        </p:txBody>
      </p:sp>
      <p:sp>
        <p:nvSpPr>
          <p:cNvPr id="9" name="Rectangle 111"/>
          <p:cNvSpPr>
            <a:spLocks noChangeArrowheads="1"/>
          </p:cNvSpPr>
          <p:nvPr/>
        </p:nvSpPr>
        <p:spPr bwMode="auto">
          <a:xfrm>
            <a:off x="251520" y="3573016"/>
            <a:ext cx="8712968" cy="71941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9525">
            <a:solidFill>
              <a:schemeClr val="tx1"/>
            </a:solidFill>
            <a:miter lim="800000"/>
            <a:headEnd/>
            <a:tailEnd/>
          </a:ln>
          <a:effectLst/>
        </p:spPr>
        <p:txBody>
          <a:bodyPr wrap="none" anchor="ctr"/>
          <a:lstStyle/>
          <a:p>
            <a:pPr algn="ctr"/>
            <a:r>
              <a:rPr lang="es-ES" sz="2800" b="1" dirty="0" smtClean="0">
                <a:solidFill>
                  <a:srgbClr val="FF0000"/>
                </a:solidFill>
                <a:effectLst>
                  <a:outerShdw blurRad="38100" dist="38100" dir="2700000" algn="tl">
                    <a:srgbClr val="000000">
                      <a:alpha val="43137"/>
                    </a:srgbClr>
                  </a:outerShdw>
                </a:effectLst>
              </a:rPr>
              <a:t>RESTAURACIÓ BORBÒNICA</a:t>
            </a:r>
            <a:endParaRPr lang="es-ES" sz="2800" b="1" dirty="0">
              <a:solidFill>
                <a:srgbClr val="FF0000"/>
              </a:solidFill>
              <a:effectLst>
                <a:outerShdw blurRad="38100" dist="38100" dir="2700000" algn="tl">
                  <a:srgbClr val="000000">
                    <a:alpha val="43137"/>
                  </a:srgbClr>
                </a:outerShdw>
              </a:effectLst>
            </a:endParaRPr>
          </a:p>
        </p:txBody>
      </p:sp>
      <p:sp>
        <p:nvSpPr>
          <p:cNvPr id="10" name="Rectangle 27"/>
          <p:cNvSpPr>
            <a:spLocks noChangeArrowheads="1"/>
          </p:cNvSpPr>
          <p:nvPr/>
        </p:nvSpPr>
        <p:spPr bwMode="auto">
          <a:xfrm>
            <a:off x="8388424" y="2924944"/>
            <a:ext cx="144016" cy="2520280"/>
          </a:xfrm>
          <a:prstGeom prst="rect">
            <a:avLst/>
          </a:prstGeom>
          <a:solidFill>
            <a:srgbClr val="FF0000"/>
          </a:solidFill>
          <a:ln w="9525">
            <a:noFill/>
            <a:miter lim="800000"/>
            <a:headEnd/>
            <a:tailEnd/>
          </a:ln>
        </p:spPr>
        <p:txBody>
          <a:bodyPr wrap="none" anchor="ctr"/>
          <a:lstStyle/>
          <a:p>
            <a:endParaRPr lang="es-ES"/>
          </a:p>
        </p:txBody>
      </p:sp>
      <p:sp>
        <p:nvSpPr>
          <p:cNvPr id="11" name="10 CuadroTexto"/>
          <p:cNvSpPr txBox="1"/>
          <p:nvPr/>
        </p:nvSpPr>
        <p:spPr>
          <a:xfrm>
            <a:off x="7092280" y="5445224"/>
            <a:ext cx="1619672" cy="738664"/>
          </a:xfrm>
          <a:prstGeom prst="rect">
            <a:avLst/>
          </a:prstGeom>
          <a:solidFill>
            <a:schemeClr val="bg1"/>
          </a:solidFill>
        </p:spPr>
        <p:txBody>
          <a:bodyPr wrap="square" rtlCol="0">
            <a:spAutoFit/>
          </a:bodyPr>
          <a:lstStyle/>
          <a:p>
            <a:pPr algn="ctr"/>
            <a:r>
              <a:rPr lang="ca-ES" sz="1400" b="1" dirty="0" smtClean="0">
                <a:effectLst>
                  <a:outerShdw blurRad="38100" dist="38100" dir="2700000" algn="tl">
                    <a:srgbClr val="000000">
                      <a:alpha val="43137"/>
                    </a:srgbClr>
                  </a:outerShdw>
                </a:effectLst>
              </a:rPr>
              <a:t>Independència de Cuba, Puerto Rico</a:t>
            </a:r>
          </a:p>
          <a:p>
            <a:r>
              <a:rPr lang="ca-ES" sz="1400" b="1" dirty="0" smtClean="0">
                <a:effectLst>
                  <a:outerShdw blurRad="38100" dist="38100" dir="2700000" algn="tl">
                    <a:srgbClr val="000000">
                      <a:alpha val="43137"/>
                    </a:srgbClr>
                  </a:outerShdw>
                </a:effectLst>
              </a:rPr>
              <a:t> i Filipines</a:t>
            </a:r>
          </a:p>
        </p:txBody>
      </p:sp>
      <p:pic>
        <p:nvPicPr>
          <p:cNvPr id="12" name="11 Imagen" descr="alfonsoXII.gif"/>
          <p:cNvPicPr>
            <a:picLocks noChangeAspect="1"/>
          </p:cNvPicPr>
          <p:nvPr/>
        </p:nvPicPr>
        <p:blipFill>
          <a:blip r:embed="rId4" cstate="print"/>
          <a:stretch>
            <a:fillRect/>
          </a:stretch>
        </p:blipFill>
        <p:spPr>
          <a:xfrm>
            <a:off x="755576" y="1735204"/>
            <a:ext cx="1008112" cy="1315444"/>
          </a:xfrm>
          <a:prstGeom prst="rect">
            <a:avLst/>
          </a:prstGeom>
        </p:spPr>
      </p:pic>
      <p:pic>
        <p:nvPicPr>
          <p:cNvPr id="13" name="12 Imagen" descr="AlfonsoXIII.gif"/>
          <p:cNvPicPr>
            <a:picLocks noChangeAspect="1"/>
          </p:cNvPicPr>
          <p:nvPr/>
        </p:nvPicPr>
        <p:blipFill>
          <a:blip r:embed="rId5" cstate="print"/>
          <a:stretch>
            <a:fillRect/>
          </a:stretch>
        </p:blipFill>
        <p:spPr>
          <a:xfrm>
            <a:off x="5148064" y="1844824"/>
            <a:ext cx="864096" cy="1189604"/>
          </a:xfrm>
          <a:prstGeom prst="rect">
            <a:avLst/>
          </a:prstGeom>
        </p:spPr>
      </p:pic>
      <p:sp>
        <p:nvSpPr>
          <p:cNvPr id="16" name="Text Box 2"/>
          <p:cNvSpPr txBox="1">
            <a:spLocks noChangeArrowheads="1"/>
          </p:cNvSpPr>
          <p:nvPr/>
        </p:nvSpPr>
        <p:spPr bwMode="auto">
          <a:xfrm>
            <a:off x="0" y="0"/>
            <a:ext cx="9144000" cy="4572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6200000" scaled="1"/>
            <a:tileRect/>
          </a:gradFill>
          <a:ln w="9525">
            <a:noFill/>
            <a:miter lim="800000"/>
            <a:headEnd/>
            <a:tailEnd/>
          </a:ln>
          <a:effectLst>
            <a:outerShdw blurRad="63500" dist="38099" dir="2700000" algn="ctr" rotWithShape="0">
              <a:schemeClr val="bg2">
                <a:alpha val="74998"/>
              </a:schemeClr>
            </a:outerShdw>
          </a:effectLst>
        </p:spPr>
        <p:txBody>
          <a:bodyPr>
            <a:spAutoFit/>
          </a:bodyPr>
          <a:lstStyle/>
          <a:p>
            <a:pPr>
              <a:defRPr/>
            </a:pPr>
            <a:r>
              <a:rPr lang="ca-ES" sz="2400" b="1" dirty="0">
                <a:effectLst>
                  <a:outerShdw blurRad="50800" dist="38100" dir="2700000" algn="tl" rotWithShape="0">
                    <a:prstClr val="black">
                      <a:alpha val="40000"/>
                    </a:prstClr>
                  </a:outerShdw>
                </a:effectLst>
              </a:rPr>
              <a:t>7</a:t>
            </a:r>
            <a:r>
              <a:rPr lang="ca-ES" sz="2400" b="1" dirty="0" smtClean="0">
                <a:effectLst>
                  <a:outerShdw blurRad="50800" dist="38100" dir="2700000" algn="tl" rotWithShape="0">
                    <a:prstClr val="black">
                      <a:alpha val="40000"/>
                    </a:prstClr>
                  </a:outerShdw>
                </a:effectLst>
              </a:rPr>
              <a:t>. RESTAURACIÓ BORBÒNICA.</a:t>
            </a:r>
            <a:endParaRPr lang="ca-ES" sz="2400" b="1" dirty="0">
              <a:effectLst>
                <a:outerShdw blurRad="50800" dist="38100" dir="2700000" algn="tl" rotWithShape="0">
                  <a:prstClr val="black">
                    <a:alpha val="40000"/>
                  </a:prstClr>
                </a:outerShdw>
              </a:effectLst>
            </a:endParaRPr>
          </a:p>
        </p:txBody>
      </p:sp>
      <p:sp>
        <p:nvSpPr>
          <p:cNvPr id="17" name="Text Box 35"/>
          <p:cNvSpPr txBox="1">
            <a:spLocks noChangeArrowheads="1"/>
          </p:cNvSpPr>
          <p:nvPr/>
        </p:nvSpPr>
        <p:spPr bwMode="auto">
          <a:xfrm>
            <a:off x="179512" y="476672"/>
            <a:ext cx="8640960" cy="584775"/>
          </a:xfrm>
          <a:prstGeom prst="rect">
            <a:avLst/>
          </a:prstGeom>
          <a:solidFill>
            <a:srgbClr val="FFFFFF"/>
          </a:solidFill>
          <a:ln w="9525">
            <a:noFill/>
            <a:miter lim="800000"/>
            <a:headEnd/>
            <a:tailEnd/>
          </a:ln>
          <a:effectLst>
            <a:outerShdw blurRad="63500" dist="71842" dir="2700000" algn="ctr" rotWithShape="0">
              <a:schemeClr val="tx2">
                <a:alpha val="50000"/>
              </a:schemeClr>
            </a:outerShdw>
          </a:effectLst>
        </p:spPr>
        <p:txBody>
          <a:bodyPr wrap="square">
            <a:spAutoFit/>
          </a:bodyPr>
          <a:lstStyle/>
          <a:p>
            <a:pPr algn="just">
              <a:defRPr/>
            </a:pPr>
            <a:r>
              <a:rPr lang="ca-ES" sz="1600" dirty="0" smtClean="0"/>
              <a:t>Després del  període del sexenni democràtic, amb el darrer experiment republicà, un </a:t>
            </a:r>
            <a:r>
              <a:rPr lang="ca-ES" sz="1600" b="1" dirty="0" smtClean="0"/>
              <a:t>cop d’estat </a:t>
            </a:r>
            <a:r>
              <a:rPr lang="ca-ES" sz="1600" dirty="0" smtClean="0"/>
              <a:t>restaurarà de nou els borbons com a reis espanyols</a:t>
            </a:r>
            <a:endParaRPr lang="ca-ES" sz="1600" dirty="0"/>
          </a:p>
        </p:txBody>
      </p:sp>
      <p:sp>
        <p:nvSpPr>
          <p:cNvPr id="18" name="17 CuadroTexto"/>
          <p:cNvSpPr txBox="1"/>
          <p:nvPr/>
        </p:nvSpPr>
        <p:spPr>
          <a:xfrm>
            <a:off x="251520" y="1196752"/>
            <a:ext cx="5760640" cy="461665"/>
          </a:xfrm>
          <a:prstGeom prst="rect">
            <a:avLst/>
          </a:prstGeom>
          <a:noFill/>
        </p:spPr>
        <p:txBody>
          <a:bodyPr wrap="square" rtlCol="0">
            <a:spAutoFit/>
          </a:bodyPr>
          <a:lstStyle/>
          <a:p>
            <a:r>
              <a:rPr lang="es-ES" sz="2400" b="1" dirty="0" err="1" smtClean="0">
                <a:effectLst>
                  <a:outerShdw blurRad="38100" dist="38100" dir="2700000" algn="tl">
                    <a:srgbClr val="000000">
                      <a:alpha val="43137"/>
                    </a:srgbClr>
                  </a:outerShdw>
                </a:effectLst>
              </a:rPr>
              <a:t>Dividirem</a:t>
            </a:r>
            <a:r>
              <a:rPr lang="es-ES" sz="2400" b="1" dirty="0" smtClean="0">
                <a:effectLst>
                  <a:outerShdw blurRad="38100" dist="38100" dir="2700000" algn="tl">
                    <a:srgbClr val="000000">
                      <a:alpha val="43137"/>
                    </a:srgbClr>
                  </a:outerShdw>
                </a:effectLst>
              </a:rPr>
              <a:t> el </a:t>
            </a:r>
            <a:r>
              <a:rPr lang="es-ES" sz="2400" b="1" dirty="0" err="1" smtClean="0">
                <a:effectLst>
                  <a:outerShdw blurRad="38100" dist="38100" dir="2700000" algn="tl">
                    <a:srgbClr val="000000">
                      <a:alpha val="43137"/>
                    </a:srgbClr>
                  </a:outerShdw>
                </a:effectLst>
              </a:rPr>
              <a:t>període</a:t>
            </a:r>
            <a:r>
              <a:rPr lang="es-ES" sz="2400" b="1" dirty="0" smtClean="0">
                <a:effectLst>
                  <a:outerShdw blurRad="38100" dist="38100" dir="2700000" algn="tl">
                    <a:srgbClr val="000000">
                      <a:alpha val="43137"/>
                    </a:srgbClr>
                  </a:outerShdw>
                </a:effectLst>
              </a:rPr>
              <a:t> en </a:t>
            </a:r>
            <a:r>
              <a:rPr lang="es-ES" sz="2400" b="1" dirty="0" err="1" smtClean="0">
                <a:effectLst>
                  <a:outerShdw blurRad="38100" dist="38100" dir="2700000" algn="tl">
                    <a:srgbClr val="000000">
                      <a:alpha val="43137"/>
                    </a:srgbClr>
                  </a:outerShdw>
                </a:effectLst>
              </a:rPr>
              <a:t>dues</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etapes</a:t>
            </a:r>
            <a:r>
              <a:rPr lang="es-ES" sz="2400" b="1" dirty="0" smtClean="0">
                <a:effectLst>
                  <a:outerShdw blurRad="38100" dist="38100" dir="2700000" algn="tl">
                    <a:srgbClr val="000000">
                      <a:alpha val="43137"/>
                    </a:srgbClr>
                  </a:outerShdw>
                </a:effectLst>
              </a:rPr>
              <a:t>:</a:t>
            </a:r>
            <a:endParaRPr lang="es-ES" sz="2400" b="1" dirty="0">
              <a:effectLst>
                <a:outerShdw blurRad="38100" dist="38100" dir="2700000" algn="tl">
                  <a:srgbClr val="000000">
                    <a:alpha val="43137"/>
                  </a:srgbClr>
                </a:outerShdw>
              </a:effectLst>
            </a:endParaRPr>
          </a:p>
        </p:txBody>
      </p:sp>
      <p:sp>
        <p:nvSpPr>
          <p:cNvPr id="20" name="Text Box 7"/>
          <p:cNvSpPr txBox="1">
            <a:spLocks noChangeArrowheads="1"/>
          </p:cNvSpPr>
          <p:nvPr/>
        </p:nvSpPr>
        <p:spPr bwMode="auto">
          <a:xfrm>
            <a:off x="7668344" y="5013176"/>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1898</a:t>
            </a:r>
            <a:endParaRPr lang="en-US" sz="1400" dirty="0">
              <a:solidFill>
                <a:srgbClr val="FF0000"/>
              </a:solidFill>
              <a:latin typeface="Arial Black" pitchFamily="34" charset="0"/>
            </a:endParaRPr>
          </a:p>
        </p:txBody>
      </p:sp>
      <p:sp>
        <p:nvSpPr>
          <p:cNvPr id="22" name="Rectangle 27"/>
          <p:cNvSpPr>
            <a:spLocks noChangeArrowheads="1"/>
          </p:cNvSpPr>
          <p:nvPr/>
        </p:nvSpPr>
        <p:spPr bwMode="auto">
          <a:xfrm>
            <a:off x="539552" y="2924944"/>
            <a:ext cx="144016" cy="2520280"/>
          </a:xfrm>
          <a:prstGeom prst="rect">
            <a:avLst/>
          </a:prstGeom>
          <a:solidFill>
            <a:srgbClr val="FF0000"/>
          </a:solidFill>
          <a:ln w="9525">
            <a:noFill/>
            <a:miter lim="800000"/>
            <a:headEnd/>
            <a:tailEnd/>
          </a:ln>
        </p:spPr>
        <p:txBody>
          <a:bodyPr wrap="none" anchor="ctr"/>
          <a:lstStyle/>
          <a:p>
            <a:endParaRPr lang="es-ES"/>
          </a:p>
        </p:txBody>
      </p:sp>
      <p:sp>
        <p:nvSpPr>
          <p:cNvPr id="23" name="22 CuadroTexto"/>
          <p:cNvSpPr txBox="1"/>
          <p:nvPr/>
        </p:nvSpPr>
        <p:spPr>
          <a:xfrm>
            <a:off x="395536" y="5445224"/>
            <a:ext cx="1619672" cy="523220"/>
          </a:xfrm>
          <a:prstGeom prst="rect">
            <a:avLst/>
          </a:prstGeom>
          <a:solidFill>
            <a:schemeClr val="bg1"/>
          </a:solidFill>
        </p:spPr>
        <p:txBody>
          <a:bodyPr wrap="square" rtlCol="0">
            <a:spAutoFit/>
          </a:bodyPr>
          <a:lstStyle/>
          <a:p>
            <a:pPr algn="ctr"/>
            <a:r>
              <a:rPr lang="ca-ES" sz="1400" b="1" dirty="0" smtClean="0">
                <a:effectLst>
                  <a:outerShdw blurRad="38100" dist="38100" dir="2700000" algn="tl">
                    <a:srgbClr val="000000">
                      <a:alpha val="43137"/>
                    </a:srgbClr>
                  </a:outerShdw>
                </a:effectLst>
              </a:rPr>
              <a:t>Fi de la tercera guerra carlina</a:t>
            </a:r>
          </a:p>
        </p:txBody>
      </p:sp>
      <p:sp>
        <p:nvSpPr>
          <p:cNvPr id="24" name="Text Box 7"/>
          <p:cNvSpPr txBox="1">
            <a:spLocks noChangeArrowheads="1"/>
          </p:cNvSpPr>
          <p:nvPr/>
        </p:nvSpPr>
        <p:spPr bwMode="auto">
          <a:xfrm>
            <a:off x="755576" y="5085184"/>
            <a:ext cx="665567" cy="307777"/>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1400" dirty="0" smtClean="0">
                <a:solidFill>
                  <a:srgbClr val="FF0000"/>
                </a:solidFill>
                <a:latin typeface="Arial Black" pitchFamily="34" charset="0"/>
              </a:rPr>
              <a:t>1876</a:t>
            </a:r>
            <a:endParaRPr lang="en-US" sz="1400" dirty="0">
              <a:solidFill>
                <a:srgbClr val="FF0000"/>
              </a:solidFill>
              <a:latin typeface="Arial Black" pitchFamily="34" charset="0"/>
            </a:endParaRPr>
          </a:p>
        </p:txBody>
      </p:sp>
      <p:pic>
        <p:nvPicPr>
          <p:cNvPr id="26" name="25 Imagen" descr="filipi.gif"/>
          <p:cNvPicPr>
            <a:picLocks noChangeAspect="1"/>
          </p:cNvPicPr>
          <p:nvPr/>
        </p:nvPicPr>
        <p:blipFill>
          <a:blip r:embed="rId6" cstate="print"/>
          <a:stretch>
            <a:fillRect/>
          </a:stretch>
        </p:blipFill>
        <p:spPr>
          <a:xfrm>
            <a:off x="7020272" y="6165304"/>
            <a:ext cx="762000" cy="476250"/>
          </a:xfrm>
          <a:prstGeom prst="rect">
            <a:avLst/>
          </a:prstGeom>
        </p:spPr>
      </p:pic>
      <p:pic>
        <p:nvPicPr>
          <p:cNvPr id="28" name="27 Imagen" descr="cuba6.gif"/>
          <p:cNvPicPr>
            <a:picLocks noChangeAspect="1"/>
          </p:cNvPicPr>
          <p:nvPr/>
        </p:nvPicPr>
        <p:blipFill>
          <a:blip r:embed="rId7" cstate="print"/>
          <a:stretch>
            <a:fillRect/>
          </a:stretch>
        </p:blipFill>
        <p:spPr>
          <a:xfrm>
            <a:off x="6588224" y="4869160"/>
            <a:ext cx="951929" cy="721695"/>
          </a:xfrm>
          <a:prstGeom prst="rect">
            <a:avLst/>
          </a:prstGeom>
        </p:spPr>
      </p:pic>
      <p:pic>
        <p:nvPicPr>
          <p:cNvPr id="29" name="28 Imagen" descr="puerto1.gif"/>
          <p:cNvPicPr>
            <a:picLocks noChangeAspect="1"/>
          </p:cNvPicPr>
          <p:nvPr/>
        </p:nvPicPr>
        <p:blipFill>
          <a:blip r:embed="rId8" cstate="print"/>
          <a:stretch>
            <a:fillRect/>
          </a:stretch>
        </p:blipFill>
        <p:spPr>
          <a:xfrm>
            <a:off x="8343900" y="6021288"/>
            <a:ext cx="800100" cy="542925"/>
          </a:xfrm>
          <a:prstGeom prst="rect">
            <a:avLst/>
          </a:prstGeom>
        </p:spPr>
      </p:pic>
      <p:sp>
        <p:nvSpPr>
          <p:cNvPr id="30" name="29 CuadroTexto"/>
          <p:cNvSpPr txBox="1"/>
          <p:nvPr/>
        </p:nvSpPr>
        <p:spPr>
          <a:xfrm>
            <a:off x="1835696" y="5805264"/>
            <a:ext cx="1656184" cy="707886"/>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p:spPr>
        <p:txBody>
          <a:bodyPr wrap="square" rtlCol="0">
            <a:spAutoFit/>
          </a:bodyPr>
          <a:lstStyle/>
          <a:p>
            <a:pPr algn="ctr"/>
            <a:r>
              <a:rPr lang="es-ES" sz="2000" b="1" dirty="0" err="1" smtClean="0">
                <a:effectLst>
                  <a:outerShdw blurRad="38100" dist="38100" dir="2700000" algn="tl">
                    <a:srgbClr val="000000">
                      <a:alpha val="43137"/>
                    </a:srgbClr>
                  </a:outerShdw>
                </a:effectLst>
              </a:rPr>
              <a:t>Victòria</a:t>
            </a:r>
            <a:endParaRPr lang="es-ES" sz="2000" b="1" dirty="0" smtClean="0">
              <a:effectLst>
                <a:outerShdw blurRad="38100" dist="38100" dir="2700000" algn="tl">
                  <a:srgbClr val="000000">
                    <a:alpha val="43137"/>
                  </a:srgbClr>
                </a:outerShdw>
              </a:effectLst>
            </a:endParaRPr>
          </a:p>
          <a:p>
            <a:pPr algn="ctr"/>
            <a:r>
              <a:rPr lang="es-ES" sz="2000" b="1" dirty="0" err="1" smtClean="0">
                <a:effectLst>
                  <a:outerShdw blurRad="38100" dist="38100" dir="2700000" algn="tl">
                    <a:srgbClr val="000000">
                      <a:alpha val="43137"/>
                    </a:srgbClr>
                  </a:outerShdw>
                </a:effectLst>
              </a:rPr>
              <a:t>Borbònica</a:t>
            </a:r>
            <a:endParaRPr lang="es-ES" sz="2000" b="1" dirty="0">
              <a:effectLst>
                <a:outerShdw blurRad="38100" dist="38100" dir="2700000" algn="tl">
                  <a:srgbClr val="000000">
                    <a:alpha val="43137"/>
                  </a:srgbClr>
                </a:outerShdw>
              </a:effectLst>
            </a:endParaRPr>
          </a:p>
        </p:txBody>
      </p:sp>
      <p:sp>
        <p:nvSpPr>
          <p:cNvPr id="31" name="Text Box 32"/>
          <p:cNvSpPr txBox="1">
            <a:spLocks noChangeArrowheads="1"/>
          </p:cNvSpPr>
          <p:nvPr/>
        </p:nvSpPr>
        <p:spPr bwMode="auto">
          <a:xfrm>
            <a:off x="1619672" y="1988840"/>
            <a:ext cx="1440160" cy="369332"/>
          </a:xfrm>
          <a:prstGeom prst="rect">
            <a:avLst/>
          </a:prstGeom>
          <a:noFill/>
          <a:ln w="9525">
            <a:noFill/>
            <a:miter lim="800000"/>
            <a:headEnd/>
            <a:tailEnd/>
          </a:ln>
          <a:effectLst/>
        </p:spPr>
        <p:txBody>
          <a:bodyPr wrap="square">
            <a:spAutoFit/>
          </a:bodyPr>
          <a:lstStyle/>
          <a:p>
            <a:r>
              <a:rPr lang="en-US" b="1" dirty="0" smtClean="0"/>
              <a:t>Fill </a:t>
            </a:r>
            <a:r>
              <a:rPr lang="en-US" b="1" dirty="0" err="1" smtClean="0"/>
              <a:t>d’Isabel</a:t>
            </a:r>
            <a:r>
              <a:rPr lang="en-US" b="1" dirty="0" smtClean="0"/>
              <a:t> II</a:t>
            </a:r>
            <a:endParaRPr lang="en-US" b="1" dirty="0"/>
          </a:p>
        </p:txBody>
      </p:sp>
      <p:sp>
        <p:nvSpPr>
          <p:cNvPr id="25" name="AutoShape 39"/>
          <p:cNvSpPr>
            <a:spLocks noChangeArrowheads="1"/>
          </p:cNvSpPr>
          <p:nvPr/>
        </p:nvSpPr>
        <p:spPr bwMode="auto">
          <a:xfrm rot="6145484" flipH="1">
            <a:off x="5871620" y="5160166"/>
            <a:ext cx="497766" cy="1815909"/>
          </a:xfrm>
          <a:prstGeom prst="curvedRightArrow">
            <a:avLst>
              <a:gd name="adj1" fmla="val 7674"/>
              <a:gd name="adj2" fmla="val 42928"/>
              <a:gd name="adj3" fmla="val 33415"/>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a:solidFill>
              <a:schemeClr val="tx1"/>
            </a:solidFill>
            <a:miter lim="800000"/>
            <a:headEnd/>
            <a:tailEnd/>
          </a:ln>
        </p:spPr>
        <p:txBody>
          <a:bodyPr wrap="none" anchor="ctr"/>
          <a:lstStyle/>
          <a:p>
            <a:endParaRPr lang="es-ES" dirty="0">
              <a:solidFill>
                <a:srgbClr val="FF0000"/>
              </a:solidFill>
            </a:endParaRPr>
          </a:p>
        </p:txBody>
      </p:sp>
      <p:sp>
        <p:nvSpPr>
          <p:cNvPr id="27" name="26 CuadroTexto"/>
          <p:cNvSpPr txBox="1"/>
          <p:nvPr/>
        </p:nvSpPr>
        <p:spPr>
          <a:xfrm rot="93595">
            <a:off x="5656042" y="5824829"/>
            <a:ext cx="1441586" cy="307777"/>
          </a:xfrm>
          <a:prstGeom prst="rect">
            <a:avLst/>
          </a:prstGeom>
          <a:noFill/>
        </p:spPr>
        <p:txBody>
          <a:bodyPr wrap="square" rtlCol="0">
            <a:spAutoFit/>
          </a:bodyPr>
          <a:lstStyle/>
          <a:p>
            <a:r>
              <a:rPr lang="ca-ES" sz="1400" b="1" dirty="0" smtClean="0"/>
              <a:t>Amb l’ajut de...</a:t>
            </a:r>
            <a:endParaRPr lang="ca-ES" sz="1400" b="1" dirty="0"/>
          </a:p>
        </p:txBody>
      </p:sp>
      <p:sp>
        <p:nvSpPr>
          <p:cNvPr id="32" name="Text Box 33"/>
          <p:cNvSpPr txBox="1">
            <a:spLocks noChangeArrowheads="1"/>
          </p:cNvSpPr>
          <p:nvPr/>
        </p:nvSpPr>
        <p:spPr bwMode="auto">
          <a:xfrm>
            <a:off x="4719285" y="4797152"/>
            <a:ext cx="1151983" cy="830997"/>
          </a:xfrm>
          <a:prstGeom prst="rect">
            <a:avLst/>
          </a:prstGeom>
          <a:solidFill>
            <a:srgbClr val="92D050"/>
          </a:solidFill>
          <a:ln w="9525">
            <a:noFill/>
            <a:miter lim="800000"/>
            <a:headEnd/>
            <a:tailEnd/>
          </a:ln>
          <a:effectLst>
            <a:outerShdw dist="35921" dir="2700000" algn="ctr" rotWithShape="0">
              <a:schemeClr val="bg2"/>
            </a:outerShdw>
          </a:effectLst>
        </p:spPr>
        <p:txBody>
          <a:bodyPr wrap="none">
            <a:spAutoFit/>
          </a:bodyPr>
          <a:lstStyle/>
          <a:p>
            <a:pPr algn="ctr"/>
            <a:r>
              <a:rPr lang="en-US" sz="1600" b="1" dirty="0" smtClean="0">
                <a:effectLst>
                  <a:outerShdw blurRad="38100" dist="38100" dir="2700000" algn="tl">
                    <a:srgbClr val="000000">
                      <a:alpha val="43137"/>
                    </a:srgbClr>
                  </a:outerShdw>
                </a:effectLst>
              </a:rPr>
              <a:t>ESTATS</a:t>
            </a:r>
          </a:p>
          <a:p>
            <a:pPr algn="ctr"/>
            <a:r>
              <a:rPr lang="en-US" sz="1600" b="1" dirty="0" smtClean="0">
                <a:effectLst>
                  <a:outerShdw blurRad="38100" dist="38100" dir="2700000" algn="tl">
                    <a:srgbClr val="000000">
                      <a:alpha val="43137"/>
                    </a:srgbClr>
                  </a:outerShdw>
                </a:effectLst>
              </a:rPr>
              <a:t>UNITS</a:t>
            </a:r>
          </a:p>
          <a:p>
            <a:pPr algn="ctr"/>
            <a:r>
              <a:rPr lang="en-US" sz="1600" b="1" dirty="0" smtClean="0">
                <a:effectLst>
                  <a:outerShdw blurRad="38100" dist="38100" dir="2700000" algn="tl">
                    <a:srgbClr val="000000">
                      <a:alpha val="43137"/>
                    </a:srgbClr>
                  </a:outerShdw>
                </a:effectLst>
              </a:rPr>
              <a:t>D’AMÈRICA</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ppt_w/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ppt_x</p:attrName>
                                        </p:attrNameLst>
                                      </p:cBhvr>
                                      <p:tavLst>
                                        <p:tav tm="0">
                                          <p:val>
                                            <p:strVal val="#ppt_x-#ppt_w/2"/>
                                          </p:val>
                                        </p:tav>
                                        <p:tav tm="100000">
                                          <p:val>
                                            <p:strVal val="#ppt_x"/>
                                          </p:val>
                                        </p:tav>
                                      </p:tavLst>
                                    </p:anim>
                                    <p:anim calcmode="lin" valueType="num">
                                      <p:cBhvr>
                                        <p:cTn id="42" dur="500" fill="hold"/>
                                        <p:tgtEl>
                                          <p:spTgt spid="3"/>
                                        </p:tgtEl>
                                        <p:attrNameLst>
                                          <p:attrName>ppt_y</p:attrName>
                                        </p:attrNameLst>
                                      </p:cBhvr>
                                      <p:tavLst>
                                        <p:tav tm="0">
                                          <p:val>
                                            <p:strVal val="#ppt_y"/>
                                          </p:val>
                                        </p:tav>
                                        <p:tav tm="100000">
                                          <p:val>
                                            <p:strVal val="#ppt_y"/>
                                          </p:val>
                                        </p:tav>
                                      </p:tavLst>
                                    </p:anim>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500"/>
                                        <p:tgtEl>
                                          <p:spTgt spid="6"/>
                                        </p:tgtEl>
                                      </p:cBhvr>
                                    </p:animEffect>
                                  </p:childTnLst>
                                </p:cTn>
                              </p:par>
                            </p:childTnLst>
                          </p:cTn>
                        </p:par>
                        <p:par>
                          <p:cTn id="49" fill="hold">
                            <p:stCondLst>
                              <p:cond delay="1000"/>
                            </p:stCondLst>
                            <p:childTnLst>
                              <p:par>
                                <p:cTn id="50" presetID="53"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ppt_x-#ppt_w/2"/>
                                          </p:val>
                                        </p:tav>
                                        <p:tav tm="100000">
                                          <p:val>
                                            <p:strVal val="#ppt_x"/>
                                          </p:val>
                                        </p:tav>
                                      </p:tavLst>
                                    </p:anim>
                                    <p:anim calcmode="lin" valueType="num">
                                      <p:cBhvr>
                                        <p:cTn id="60" dur="500" fill="hold"/>
                                        <p:tgtEl>
                                          <p:spTgt spid="9"/>
                                        </p:tgtEl>
                                        <p:attrNameLst>
                                          <p:attrName>ppt_y</p:attrName>
                                        </p:attrNameLst>
                                      </p:cBhvr>
                                      <p:tavLst>
                                        <p:tav tm="0">
                                          <p:val>
                                            <p:strVal val="#ppt_y"/>
                                          </p:val>
                                        </p:tav>
                                        <p:tav tm="100000">
                                          <p:val>
                                            <p:strVal val="#ppt_y"/>
                                          </p:val>
                                        </p:tav>
                                      </p:tavLst>
                                    </p:anim>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ppt_x</p:attrName>
                                        </p:attrNameLst>
                                      </p:cBhvr>
                                      <p:tavLst>
                                        <p:tav tm="0">
                                          <p:val>
                                            <p:strVal val="#ppt_x"/>
                                          </p:val>
                                        </p:tav>
                                        <p:tav tm="100000">
                                          <p:val>
                                            <p:strVal val="#ppt_x"/>
                                          </p:val>
                                        </p:tav>
                                      </p:tavLst>
                                    </p:anim>
                                    <p:anim calcmode="lin" valueType="num">
                                      <p:cBhvr>
                                        <p:cTn id="68" dur="500" fill="hold"/>
                                        <p:tgtEl>
                                          <p:spTgt spid="22"/>
                                        </p:tgtEl>
                                        <p:attrNameLst>
                                          <p:attrName>ppt_y</p:attrName>
                                        </p:attrNameLst>
                                      </p:cBhvr>
                                      <p:tavLst>
                                        <p:tav tm="0">
                                          <p:val>
                                            <p:strVal val="#ppt_y-#ppt_h/2"/>
                                          </p:val>
                                        </p:tav>
                                        <p:tav tm="100000">
                                          <p:val>
                                            <p:strVal val="#ppt_y"/>
                                          </p:val>
                                        </p:tav>
                                      </p:tavLst>
                                    </p:anim>
                                    <p:anim calcmode="lin" valueType="num">
                                      <p:cBhvr>
                                        <p:cTn id="69" dur="500" fill="hold"/>
                                        <p:tgtEl>
                                          <p:spTgt spid="22"/>
                                        </p:tgtEl>
                                        <p:attrNameLst>
                                          <p:attrName>ppt_w</p:attrName>
                                        </p:attrNameLst>
                                      </p:cBhvr>
                                      <p:tavLst>
                                        <p:tav tm="0">
                                          <p:val>
                                            <p:strVal val="#ppt_w"/>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3" name="bomb.wav"/>
                                        </p:tgtEl>
                                      </p:cMediaNode>
                                    </p:audio>
                                  </p:subTnLst>
                                </p:cTn>
                              </p:par>
                            </p:childTnLst>
                          </p:cTn>
                        </p:par>
                        <p:par>
                          <p:cTn id="71" fill="hold">
                            <p:stCondLst>
                              <p:cond delay="500"/>
                            </p:stCondLst>
                            <p:childTnLst>
                              <p:par>
                                <p:cTn id="72" presetID="50" presetClass="entr" presetSubtype="0" decel="10000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1000" fill="hold"/>
                                        <p:tgtEl>
                                          <p:spTgt spid="23"/>
                                        </p:tgtEl>
                                        <p:attrNameLst>
                                          <p:attrName>ppt_w</p:attrName>
                                        </p:attrNameLst>
                                      </p:cBhvr>
                                      <p:tavLst>
                                        <p:tav tm="0">
                                          <p:val>
                                            <p:strVal val="#ppt_w+.3"/>
                                          </p:val>
                                        </p:tav>
                                        <p:tav tm="100000">
                                          <p:val>
                                            <p:strVal val="#ppt_w"/>
                                          </p:val>
                                        </p:tav>
                                      </p:tavLst>
                                    </p:anim>
                                    <p:anim calcmode="lin" valueType="num">
                                      <p:cBhvr>
                                        <p:cTn id="75" dur="1000" fill="hold"/>
                                        <p:tgtEl>
                                          <p:spTgt spid="23"/>
                                        </p:tgtEl>
                                        <p:attrNameLst>
                                          <p:attrName>ppt_h</p:attrName>
                                        </p:attrNameLst>
                                      </p:cBhvr>
                                      <p:tavLst>
                                        <p:tav tm="0">
                                          <p:val>
                                            <p:strVal val="#ppt_h"/>
                                          </p:val>
                                        </p:tav>
                                        <p:tav tm="100000">
                                          <p:val>
                                            <p:strVal val="#ppt_h"/>
                                          </p:val>
                                        </p:tav>
                                      </p:tavLst>
                                    </p:anim>
                                    <p:animEffect transition="in" filter="fade">
                                      <p:cBhvr>
                                        <p:cTn id="76" dur="1000"/>
                                        <p:tgtEl>
                                          <p:spTgt spid="23"/>
                                        </p:tgtEl>
                                      </p:cBhvr>
                                    </p:animEffect>
                                  </p:childTnLst>
                                </p:cTn>
                              </p:par>
                            </p:childTnLst>
                          </p:cTn>
                        </p:par>
                        <p:par>
                          <p:cTn id="77" fill="hold">
                            <p:stCondLst>
                              <p:cond delay="1500"/>
                            </p:stCondLst>
                            <p:childTnLst>
                              <p:par>
                                <p:cTn id="78" presetID="9"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dissolve">
                                      <p:cBhvr>
                                        <p:cTn id="80" dur="500"/>
                                        <p:tgtEl>
                                          <p:spTgt spid="24"/>
                                        </p:tgtEl>
                                      </p:cBhvr>
                                    </p:animEffect>
                                  </p:childTnLst>
                                </p:cTn>
                              </p:par>
                            </p:childTnLst>
                          </p:cTn>
                        </p:par>
                        <p:par>
                          <p:cTn id="81" fill="hold">
                            <p:stCondLst>
                              <p:cond delay="2000"/>
                            </p:stCondLst>
                            <p:childTnLst>
                              <p:par>
                                <p:cTn id="82" presetID="50" presetClass="entr" presetSubtype="0" decel="10000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1000" fill="hold"/>
                                        <p:tgtEl>
                                          <p:spTgt spid="30"/>
                                        </p:tgtEl>
                                        <p:attrNameLst>
                                          <p:attrName>ppt_w</p:attrName>
                                        </p:attrNameLst>
                                      </p:cBhvr>
                                      <p:tavLst>
                                        <p:tav tm="0">
                                          <p:val>
                                            <p:strVal val="#ppt_w+.3"/>
                                          </p:val>
                                        </p:tav>
                                        <p:tav tm="100000">
                                          <p:val>
                                            <p:strVal val="#ppt_w"/>
                                          </p:val>
                                        </p:tav>
                                      </p:tavLst>
                                    </p:anim>
                                    <p:anim calcmode="lin" valueType="num">
                                      <p:cBhvr>
                                        <p:cTn id="85" dur="1000" fill="hold"/>
                                        <p:tgtEl>
                                          <p:spTgt spid="30"/>
                                        </p:tgtEl>
                                        <p:attrNameLst>
                                          <p:attrName>ppt_h</p:attrName>
                                        </p:attrNameLst>
                                      </p:cBhvr>
                                      <p:tavLst>
                                        <p:tav tm="0">
                                          <p:val>
                                            <p:strVal val="#ppt_h"/>
                                          </p:val>
                                        </p:tav>
                                        <p:tav tm="100000">
                                          <p:val>
                                            <p:strVal val="#ppt_h"/>
                                          </p:val>
                                        </p:tav>
                                      </p:tavLst>
                                    </p:anim>
                                    <p:animEffect transition="in" filter="fade">
                                      <p:cBhvr>
                                        <p:cTn id="86" dur="10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1"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ppt_x</p:attrName>
                                        </p:attrNameLst>
                                      </p:cBhvr>
                                      <p:tavLst>
                                        <p:tav tm="0">
                                          <p:val>
                                            <p:strVal val="#ppt_x"/>
                                          </p:val>
                                        </p:tav>
                                        <p:tav tm="100000">
                                          <p:val>
                                            <p:strVal val="#ppt_x"/>
                                          </p:val>
                                        </p:tav>
                                      </p:tavLst>
                                    </p:anim>
                                    <p:anim calcmode="lin" valueType="num">
                                      <p:cBhvr>
                                        <p:cTn id="92" dur="500" fill="hold"/>
                                        <p:tgtEl>
                                          <p:spTgt spid="10"/>
                                        </p:tgtEl>
                                        <p:attrNameLst>
                                          <p:attrName>ppt_y</p:attrName>
                                        </p:attrNameLst>
                                      </p:cBhvr>
                                      <p:tavLst>
                                        <p:tav tm="0">
                                          <p:val>
                                            <p:strVal val="#ppt_y-#ppt_h/2"/>
                                          </p:val>
                                        </p:tav>
                                        <p:tav tm="100000">
                                          <p:val>
                                            <p:strVal val="#ppt_y"/>
                                          </p:val>
                                        </p:tav>
                                      </p:tavLst>
                                    </p:anim>
                                    <p:anim calcmode="lin" valueType="num">
                                      <p:cBhvr>
                                        <p:cTn id="93" dur="500" fill="hold"/>
                                        <p:tgtEl>
                                          <p:spTgt spid="10"/>
                                        </p:tgtEl>
                                        <p:attrNameLst>
                                          <p:attrName>ppt_w</p:attrName>
                                        </p:attrNameLst>
                                      </p:cBhvr>
                                      <p:tavLst>
                                        <p:tav tm="0">
                                          <p:val>
                                            <p:strVal val="#ppt_w"/>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par>
                          <p:cTn id="95" fill="hold">
                            <p:stCondLst>
                              <p:cond delay="500"/>
                            </p:stCondLst>
                            <p:childTnLst>
                              <p:par>
                                <p:cTn id="96" presetID="50" presetClass="entr" presetSubtype="0" decel="100000"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1000" fill="hold"/>
                                        <p:tgtEl>
                                          <p:spTgt spid="11"/>
                                        </p:tgtEl>
                                        <p:attrNameLst>
                                          <p:attrName>ppt_w</p:attrName>
                                        </p:attrNameLst>
                                      </p:cBhvr>
                                      <p:tavLst>
                                        <p:tav tm="0">
                                          <p:val>
                                            <p:strVal val="#ppt_w+.3"/>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Effect transition="in" filter="fade">
                                      <p:cBhvr>
                                        <p:cTn id="100" dur="1000"/>
                                        <p:tgtEl>
                                          <p:spTgt spid="11"/>
                                        </p:tgtEl>
                                      </p:cBhvr>
                                    </p:animEffect>
                                  </p:childTnLst>
                                </p:cTn>
                              </p:par>
                            </p:childTnLst>
                          </p:cTn>
                        </p:par>
                        <p:par>
                          <p:cTn id="101" fill="hold">
                            <p:stCondLst>
                              <p:cond delay="1500"/>
                            </p:stCondLst>
                            <p:childTnLst>
                              <p:par>
                                <p:cTn id="102" presetID="9"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dissolve">
                                      <p:cBhvr>
                                        <p:cTn id="104" dur="500"/>
                                        <p:tgtEl>
                                          <p:spTgt spid="20"/>
                                        </p:tgtEl>
                                      </p:cBhvr>
                                    </p:animEffect>
                                  </p:childTnLst>
                                </p:cTn>
                              </p:par>
                            </p:childTnLst>
                          </p:cTn>
                        </p:par>
                        <p:par>
                          <p:cTn id="105" fill="hold">
                            <p:stCondLst>
                              <p:cond delay="2000"/>
                            </p:stCondLst>
                            <p:childTnLst>
                              <p:par>
                                <p:cTn id="106" presetID="1" presetClass="entr" presetSubtype="0" fill="hold" nodeType="afterEffect">
                                  <p:stCondLst>
                                    <p:cond delay="0"/>
                                  </p:stCondLst>
                                  <p:childTnLst>
                                    <p:set>
                                      <p:cBhvr>
                                        <p:cTn id="107" dur="1" fill="hold">
                                          <p:stCondLst>
                                            <p:cond delay="0"/>
                                          </p:stCondLst>
                                        </p:cTn>
                                        <p:tgtEl>
                                          <p:spTgt spid="28"/>
                                        </p:tgtEl>
                                        <p:attrNameLst>
                                          <p:attrName>style.visibility</p:attrName>
                                        </p:attrNameLst>
                                      </p:cBhvr>
                                      <p:to>
                                        <p:strVal val="visible"/>
                                      </p:to>
                                    </p:set>
                                  </p:childTnLst>
                                </p:cTn>
                              </p:par>
                            </p:childTnLst>
                          </p:cTn>
                        </p:par>
                        <p:par>
                          <p:cTn id="108" fill="hold">
                            <p:stCondLst>
                              <p:cond delay="2000"/>
                            </p:stCondLst>
                            <p:childTnLst>
                              <p:par>
                                <p:cTn id="109" presetID="1" presetClass="entr" presetSubtype="0" fill="hold" nodeType="afterEffect">
                                  <p:stCondLst>
                                    <p:cond delay="500"/>
                                  </p:stCondLst>
                                  <p:childTnLst>
                                    <p:set>
                                      <p:cBhvr>
                                        <p:cTn id="110" dur="1" fill="hold">
                                          <p:stCondLst>
                                            <p:cond delay="0"/>
                                          </p:stCondLst>
                                        </p:cTn>
                                        <p:tgtEl>
                                          <p:spTgt spid="29"/>
                                        </p:tgtEl>
                                        <p:attrNameLst>
                                          <p:attrName>style.visibility</p:attrName>
                                        </p:attrNameLst>
                                      </p:cBhvr>
                                      <p:to>
                                        <p:strVal val="visible"/>
                                      </p:to>
                                    </p:set>
                                  </p:childTnLst>
                                </p:cTn>
                              </p:par>
                            </p:childTnLst>
                          </p:cTn>
                        </p:par>
                        <p:par>
                          <p:cTn id="111" fill="hold">
                            <p:stCondLst>
                              <p:cond delay="2500"/>
                            </p:stCondLst>
                            <p:childTnLst>
                              <p:par>
                                <p:cTn id="112" presetID="1" presetClass="entr" presetSubtype="0" fill="hold" nodeType="afterEffect">
                                  <p:stCondLst>
                                    <p:cond delay="500"/>
                                  </p:stCondLst>
                                  <p:childTnLst>
                                    <p:set>
                                      <p:cBhvr>
                                        <p:cTn id="113" dur="1" fill="hold">
                                          <p:stCondLst>
                                            <p:cond delay="0"/>
                                          </p:stCondLst>
                                        </p:cTn>
                                        <p:tgtEl>
                                          <p:spTgt spid="2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4" presetClass="entr" presetSubtype="32"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box(out)">
                                      <p:cBhvr>
                                        <p:cTn id="118" dur="500"/>
                                        <p:tgtEl>
                                          <p:spTgt spid="25"/>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childTnLst>
                          </p:cTn>
                        </p:par>
                        <p:par>
                          <p:cTn id="122" fill="hold">
                            <p:stCondLst>
                              <p:cond delay="500"/>
                            </p:stCondLst>
                            <p:childTnLst>
                              <p:par>
                                <p:cTn id="123" presetID="50" presetClass="entr" presetSubtype="0" decel="10000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p:cTn id="125" dur="1000" fill="hold"/>
                                        <p:tgtEl>
                                          <p:spTgt spid="32"/>
                                        </p:tgtEl>
                                        <p:attrNameLst>
                                          <p:attrName>ppt_w</p:attrName>
                                        </p:attrNameLst>
                                      </p:cBhvr>
                                      <p:tavLst>
                                        <p:tav tm="0">
                                          <p:val>
                                            <p:strVal val="#ppt_w+.3"/>
                                          </p:val>
                                        </p:tav>
                                        <p:tav tm="100000">
                                          <p:val>
                                            <p:strVal val="#ppt_w"/>
                                          </p:val>
                                        </p:tav>
                                      </p:tavLst>
                                    </p:anim>
                                    <p:anim calcmode="lin" valueType="num">
                                      <p:cBhvr>
                                        <p:cTn id="126" dur="1000" fill="hold"/>
                                        <p:tgtEl>
                                          <p:spTgt spid="32"/>
                                        </p:tgtEl>
                                        <p:attrNameLst>
                                          <p:attrName>ppt_h</p:attrName>
                                        </p:attrNameLst>
                                      </p:cBhvr>
                                      <p:tavLst>
                                        <p:tav tm="0">
                                          <p:val>
                                            <p:strVal val="#ppt_h"/>
                                          </p:val>
                                        </p:tav>
                                        <p:tav tm="100000">
                                          <p:val>
                                            <p:strVal val="#ppt_h"/>
                                          </p:val>
                                        </p:tav>
                                      </p:tavLst>
                                    </p:anim>
                                    <p:animEffect transition="in" filter="fade">
                                      <p:cBhvr>
                                        <p:cTn id="1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utoUpdateAnimBg="0"/>
      <p:bldP spid="5" grpId="0" autoUpdateAnimBg="0"/>
      <p:bldP spid="6" grpId="0" autoUpdateAnimBg="0"/>
      <p:bldP spid="9" grpId="0" animBg="1"/>
      <p:bldP spid="10" grpId="0" animBg="1"/>
      <p:bldP spid="11" grpId="0" animBg="1"/>
      <p:bldP spid="17" grpId="0" animBg="1" autoUpdateAnimBg="0"/>
      <p:bldP spid="18" grpId="0"/>
      <p:bldP spid="20" grpId="0" autoUpdateAnimBg="0"/>
      <p:bldP spid="22" grpId="0" animBg="1"/>
      <p:bldP spid="23" grpId="0" animBg="1"/>
      <p:bldP spid="24" grpId="0" autoUpdateAnimBg="0"/>
      <p:bldP spid="30" grpId="0" animBg="1"/>
      <p:bldP spid="31" grpId="0"/>
      <p:bldP spid="25" grpId="0" animBg="1"/>
      <p:bldP spid="27" grpId="0"/>
      <p:bldP spid="3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47700" y="152400"/>
            <a:ext cx="7669213" cy="519113"/>
          </a:xfrm>
          <a:prstGeom prst="rect">
            <a:avLst/>
          </a:prstGeom>
          <a:solidFill>
            <a:schemeClr val="bg1"/>
          </a:solidFill>
          <a:ln w="9525">
            <a:noFill/>
            <a:miter lim="800000"/>
            <a:headEnd/>
            <a:tailEnd/>
          </a:ln>
          <a:effectLst/>
        </p:spPr>
        <p:txBody>
          <a:bodyPr wrap="none">
            <a:spAutoFit/>
          </a:bodyPr>
          <a:lstStyle/>
          <a:p>
            <a:pPr>
              <a:defRPr/>
            </a:pPr>
            <a:r>
              <a:rPr lang="es-ES" sz="2800">
                <a:solidFill>
                  <a:srgbClr val="0000FF"/>
                </a:solidFill>
                <a:effectLst>
                  <a:outerShdw blurRad="38100" dist="38100" dir="2700000" algn="tl">
                    <a:srgbClr val="C0C0C0"/>
                  </a:outerShdw>
                </a:effectLst>
              </a:rPr>
              <a:t>SISTEMA POLÍTICO DE LA RESTAURACIÓN</a:t>
            </a:r>
          </a:p>
        </p:txBody>
      </p:sp>
      <p:sp>
        <p:nvSpPr>
          <p:cNvPr id="7171" name="Text Box 3"/>
          <p:cNvSpPr txBox="1">
            <a:spLocks noChangeArrowheads="1"/>
          </p:cNvSpPr>
          <p:nvPr/>
        </p:nvSpPr>
        <p:spPr bwMode="auto">
          <a:xfrm>
            <a:off x="1006475" y="1874838"/>
            <a:ext cx="184150" cy="336550"/>
          </a:xfrm>
          <a:prstGeom prst="rect">
            <a:avLst/>
          </a:prstGeom>
          <a:noFill/>
          <a:ln w="9525">
            <a:noFill/>
            <a:miter lim="800000"/>
            <a:headEnd/>
            <a:tailEnd/>
          </a:ln>
        </p:spPr>
        <p:txBody>
          <a:bodyPr wrap="none">
            <a:spAutoFit/>
          </a:bodyPr>
          <a:lstStyle/>
          <a:p>
            <a:endParaRPr lang="ca-ES" sz="1600">
              <a:solidFill>
                <a:schemeClr val="bg1"/>
              </a:solidFill>
            </a:endParaRPr>
          </a:p>
        </p:txBody>
      </p:sp>
      <p:sp>
        <p:nvSpPr>
          <p:cNvPr id="15365" name="Text Box 5"/>
          <p:cNvSpPr txBox="1">
            <a:spLocks noChangeArrowheads="1"/>
          </p:cNvSpPr>
          <p:nvPr/>
        </p:nvSpPr>
        <p:spPr bwMode="auto">
          <a:xfrm>
            <a:off x="304800" y="831850"/>
            <a:ext cx="8534400" cy="581025"/>
          </a:xfrm>
          <a:prstGeom prst="rect">
            <a:avLst/>
          </a:prstGeom>
          <a:noFill/>
          <a:ln w="9525">
            <a:noFill/>
            <a:miter lim="800000"/>
            <a:headEnd/>
            <a:tailEnd/>
          </a:ln>
        </p:spPr>
        <p:txBody>
          <a:bodyPr>
            <a:spAutoFit/>
          </a:bodyPr>
          <a:lstStyle/>
          <a:p>
            <a:r>
              <a:rPr lang="es-ES" sz="1600"/>
              <a:t>Periodo de la Historia de España comprendida entre </a:t>
            </a:r>
            <a:r>
              <a:rPr lang="es-ES" sz="1600">
                <a:solidFill>
                  <a:srgbClr val="FF0000"/>
                </a:solidFill>
              </a:rPr>
              <a:t>1874</a:t>
            </a:r>
            <a:r>
              <a:rPr lang="es-ES" sz="1600"/>
              <a:t> (restauración de la dinastía borbónica, en la persona de Alfonso XII) y </a:t>
            </a:r>
            <a:r>
              <a:rPr lang="es-ES" sz="1600">
                <a:solidFill>
                  <a:srgbClr val="FF0000"/>
                </a:solidFill>
              </a:rPr>
              <a:t>1931</a:t>
            </a:r>
            <a:r>
              <a:rPr lang="es-ES" sz="1600"/>
              <a:t> (Proclamación de la II República)</a:t>
            </a:r>
          </a:p>
        </p:txBody>
      </p:sp>
      <p:sp>
        <p:nvSpPr>
          <p:cNvPr id="15366" name="Text Box 6"/>
          <p:cNvSpPr txBox="1">
            <a:spLocks noChangeArrowheads="1"/>
          </p:cNvSpPr>
          <p:nvPr/>
        </p:nvSpPr>
        <p:spPr bwMode="auto">
          <a:xfrm>
            <a:off x="228600" y="1676400"/>
            <a:ext cx="8686800" cy="581025"/>
          </a:xfrm>
          <a:prstGeom prst="rect">
            <a:avLst/>
          </a:prstGeom>
          <a:gradFill rotWithShape="0">
            <a:gsLst>
              <a:gs pos="0">
                <a:srgbClr val="58DBDB"/>
              </a:gs>
              <a:gs pos="50000">
                <a:srgbClr val="66FFFF"/>
              </a:gs>
              <a:gs pos="100000">
                <a:srgbClr val="58DBDB"/>
              </a:gs>
            </a:gsLst>
            <a:lin ang="2700000" scaled="1"/>
          </a:gradFill>
          <a:ln w="9525">
            <a:noFill/>
            <a:miter lim="800000"/>
            <a:headEnd/>
            <a:tailEnd/>
          </a:ln>
          <a:effectLst>
            <a:prstShdw prst="shdw17" dist="17961" dir="2700000">
              <a:srgbClr val="3D9999"/>
            </a:prstShdw>
          </a:effectLst>
        </p:spPr>
        <p:txBody>
          <a:bodyPr>
            <a:spAutoFit/>
          </a:bodyPr>
          <a:lstStyle/>
          <a:p>
            <a:pPr algn="ctr"/>
            <a:r>
              <a:rPr lang="es-ES" sz="1600"/>
              <a:t>El desastre colonial y la crisis del 98 suponen un punto de inflexión que justifican la división del período en dos etapas</a:t>
            </a:r>
          </a:p>
        </p:txBody>
      </p:sp>
      <p:sp>
        <p:nvSpPr>
          <p:cNvPr id="15367" name="Text Box 7"/>
          <p:cNvSpPr txBox="1">
            <a:spLocks noChangeArrowheads="1"/>
          </p:cNvSpPr>
          <p:nvPr/>
        </p:nvSpPr>
        <p:spPr bwMode="auto">
          <a:xfrm>
            <a:off x="152400" y="3305175"/>
            <a:ext cx="4006850" cy="581025"/>
          </a:xfrm>
          <a:prstGeom prst="rect">
            <a:avLst/>
          </a:prstGeom>
          <a:gradFill rotWithShape="0">
            <a:gsLst>
              <a:gs pos="0">
                <a:srgbClr val="FFFF99"/>
              </a:gs>
              <a:gs pos="50000">
                <a:srgbClr val="CCFFCC"/>
              </a:gs>
              <a:gs pos="100000">
                <a:srgbClr val="FFFF99"/>
              </a:gs>
            </a:gsLst>
            <a:lin ang="18900000" scaled="1"/>
          </a:gradFill>
          <a:ln w="9525">
            <a:noFill/>
            <a:miter lim="800000"/>
            <a:headEnd/>
            <a:tailEnd/>
          </a:ln>
          <a:effectLst>
            <a:prstShdw prst="shdw17" dist="17961" dir="2700000">
              <a:srgbClr val="7A997A"/>
            </a:prstShdw>
          </a:effectLst>
        </p:spPr>
        <p:txBody>
          <a:bodyPr>
            <a:spAutoFit/>
          </a:bodyPr>
          <a:lstStyle/>
          <a:p>
            <a:pPr>
              <a:buFontTx/>
              <a:buBlip>
                <a:blip r:embed="rId2"/>
              </a:buBlip>
            </a:pPr>
            <a:r>
              <a:rPr lang="es-ES" sz="1600">
                <a:solidFill>
                  <a:srgbClr val="0000FF"/>
                </a:solidFill>
              </a:rPr>
              <a:t> Reinado de Alfonso XII (1874-1885)</a:t>
            </a:r>
          </a:p>
          <a:p>
            <a:pPr>
              <a:buFontTx/>
              <a:buBlip>
                <a:blip r:embed="rId2"/>
              </a:buBlip>
            </a:pPr>
            <a:r>
              <a:rPr lang="es-ES" sz="1600">
                <a:solidFill>
                  <a:srgbClr val="0000FF"/>
                </a:solidFill>
              </a:rPr>
              <a:t> Regencia de Mª Cristina (1895-1902)</a:t>
            </a:r>
          </a:p>
        </p:txBody>
      </p:sp>
      <p:sp>
        <p:nvSpPr>
          <p:cNvPr id="15368" name="Text Box 8"/>
          <p:cNvSpPr txBox="1">
            <a:spLocks noChangeArrowheads="1"/>
          </p:cNvSpPr>
          <p:nvPr/>
        </p:nvSpPr>
        <p:spPr bwMode="auto">
          <a:xfrm>
            <a:off x="5181600" y="3305175"/>
            <a:ext cx="3808413" cy="1314450"/>
          </a:xfrm>
          <a:prstGeom prst="rect">
            <a:avLst/>
          </a:prstGeom>
          <a:solidFill>
            <a:srgbClr val="CCECFF"/>
          </a:solidFill>
          <a:ln w="9525">
            <a:noFill/>
            <a:miter lim="800000"/>
            <a:headEnd/>
            <a:tailEnd/>
          </a:ln>
          <a:effectLst>
            <a:prstShdw prst="shdw17" dist="17961" dir="2700000">
              <a:srgbClr val="7A8E99"/>
            </a:prstShdw>
          </a:effectLst>
        </p:spPr>
        <p:txBody>
          <a:bodyPr>
            <a:spAutoFit/>
          </a:bodyPr>
          <a:lstStyle/>
          <a:p>
            <a:pPr algn="ctr"/>
            <a:r>
              <a:rPr lang="es-ES" sz="1600">
                <a:solidFill>
                  <a:srgbClr val="0000FF"/>
                </a:solidFill>
              </a:rPr>
              <a:t>Reinado de Alfonso XIII (1902 –1931)</a:t>
            </a:r>
          </a:p>
          <a:p>
            <a:pPr algn="ctr"/>
            <a:r>
              <a:rPr lang="es-ES" sz="1600">
                <a:solidFill>
                  <a:srgbClr val="0000FF"/>
                </a:solidFill>
              </a:rPr>
              <a:t>Crisis del Sistema</a:t>
            </a:r>
          </a:p>
          <a:p>
            <a:pPr algn="ctr"/>
            <a:r>
              <a:rPr lang="es-ES" sz="1600">
                <a:solidFill>
                  <a:srgbClr val="0000FF"/>
                </a:solidFill>
              </a:rPr>
              <a:t>Periodo Parlamentario 1902-1923</a:t>
            </a:r>
          </a:p>
          <a:p>
            <a:pPr algn="ctr"/>
            <a:r>
              <a:rPr lang="es-ES" sz="1600">
                <a:solidFill>
                  <a:srgbClr val="0000FF"/>
                </a:solidFill>
              </a:rPr>
              <a:t>Dictadura de Primo de Rivera 1923-1930 </a:t>
            </a:r>
          </a:p>
        </p:txBody>
      </p:sp>
      <p:pic>
        <p:nvPicPr>
          <p:cNvPr id="15369" name="Picture 9" descr="Alfonso XII"/>
          <p:cNvPicPr>
            <a:picLocks noChangeAspect="1" noChangeArrowheads="1"/>
          </p:cNvPicPr>
          <p:nvPr/>
        </p:nvPicPr>
        <p:blipFill>
          <a:blip r:embed="rId3" cstate="print"/>
          <a:srcRect/>
          <a:stretch>
            <a:fillRect/>
          </a:stretch>
        </p:blipFill>
        <p:spPr bwMode="auto">
          <a:xfrm>
            <a:off x="381000" y="4495800"/>
            <a:ext cx="1457325" cy="2057400"/>
          </a:xfrm>
          <a:prstGeom prst="rect">
            <a:avLst/>
          </a:prstGeom>
          <a:noFill/>
          <a:ln w="9525">
            <a:noFill/>
            <a:miter lim="800000"/>
            <a:headEnd/>
            <a:tailEnd/>
          </a:ln>
        </p:spPr>
      </p:pic>
      <p:pic>
        <p:nvPicPr>
          <p:cNvPr id="15370" name="Picture 10" descr="María Cristina"/>
          <p:cNvPicPr>
            <a:picLocks noChangeAspect="1" noChangeArrowheads="1"/>
          </p:cNvPicPr>
          <p:nvPr/>
        </p:nvPicPr>
        <p:blipFill>
          <a:blip r:embed="rId4" cstate="print"/>
          <a:srcRect/>
          <a:stretch>
            <a:fillRect/>
          </a:stretch>
        </p:blipFill>
        <p:spPr bwMode="auto">
          <a:xfrm>
            <a:off x="2057400" y="4495800"/>
            <a:ext cx="1677988" cy="2057400"/>
          </a:xfrm>
          <a:prstGeom prst="rect">
            <a:avLst/>
          </a:prstGeom>
          <a:noFill/>
          <a:ln w="9525">
            <a:noFill/>
            <a:miter lim="800000"/>
            <a:headEnd/>
            <a:tailEnd/>
          </a:ln>
        </p:spPr>
      </p:pic>
      <p:pic>
        <p:nvPicPr>
          <p:cNvPr id="15381" name="Picture 21" descr="Alfonso_XIII"/>
          <p:cNvPicPr>
            <a:picLocks noChangeAspect="1" noChangeArrowheads="1"/>
          </p:cNvPicPr>
          <p:nvPr/>
        </p:nvPicPr>
        <p:blipFill>
          <a:blip r:embed="rId5" cstate="print"/>
          <a:srcRect/>
          <a:stretch>
            <a:fillRect/>
          </a:stretch>
        </p:blipFill>
        <p:spPr bwMode="auto">
          <a:xfrm>
            <a:off x="6516688" y="4684713"/>
            <a:ext cx="1368425" cy="2057400"/>
          </a:xfrm>
          <a:prstGeom prst="rect">
            <a:avLst/>
          </a:prstGeom>
          <a:noFill/>
          <a:ln w="9525">
            <a:noFill/>
            <a:miter lim="800000"/>
            <a:headEnd/>
            <a:tailEnd/>
          </a:ln>
        </p:spPr>
      </p:pic>
      <p:cxnSp>
        <p:nvCxnSpPr>
          <p:cNvPr id="15383" name="AutoShape 23"/>
          <p:cNvCxnSpPr>
            <a:cxnSpLocks noChangeShapeType="1"/>
            <a:stCxn id="15366" idx="2"/>
            <a:endCxn id="15367" idx="0"/>
          </p:cNvCxnSpPr>
          <p:nvPr/>
        </p:nvCxnSpPr>
        <p:spPr bwMode="auto">
          <a:xfrm rot="5400000">
            <a:off x="2840038" y="1573212"/>
            <a:ext cx="1047750" cy="2416175"/>
          </a:xfrm>
          <a:prstGeom prst="bentConnector3">
            <a:avLst>
              <a:gd name="adj1" fmla="val 50000"/>
            </a:avLst>
          </a:prstGeom>
          <a:noFill/>
          <a:ln w="28575">
            <a:solidFill>
              <a:schemeClr val="tx1"/>
            </a:solidFill>
            <a:miter lim="800000"/>
            <a:headEnd/>
            <a:tailEnd/>
          </a:ln>
        </p:spPr>
      </p:cxnSp>
      <p:cxnSp>
        <p:nvCxnSpPr>
          <p:cNvPr id="15384" name="AutoShape 24"/>
          <p:cNvCxnSpPr>
            <a:cxnSpLocks noChangeShapeType="1"/>
            <a:stCxn id="15366" idx="2"/>
            <a:endCxn id="15368" idx="0"/>
          </p:cNvCxnSpPr>
          <p:nvPr/>
        </p:nvCxnSpPr>
        <p:spPr bwMode="auto">
          <a:xfrm rot="16200000" flipH="1">
            <a:off x="5305425" y="1524000"/>
            <a:ext cx="1047750" cy="2514600"/>
          </a:xfrm>
          <a:prstGeom prst="bentConnector3">
            <a:avLst>
              <a:gd name="adj1" fmla="val 50000"/>
            </a:avLst>
          </a:prstGeom>
          <a:noFill/>
          <a:ln w="28575">
            <a:solidFill>
              <a:schemeClr val="tx1"/>
            </a:solidFill>
            <a:miter lim="800000"/>
            <a:headEnd/>
            <a:tailEnd/>
          </a:ln>
        </p:spPr>
      </p:cxnSp>
      <p:sp>
        <p:nvSpPr>
          <p:cNvPr id="7181" name="Text Box 25"/>
          <p:cNvSpPr txBox="1">
            <a:spLocks noChangeArrowheads="1"/>
          </p:cNvSpPr>
          <p:nvPr/>
        </p:nvSpPr>
        <p:spPr bwMode="auto">
          <a:xfrm>
            <a:off x="8680450" y="6629400"/>
            <a:ext cx="463550" cy="198438"/>
          </a:xfrm>
          <a:prstGeom prst="rect">
            <a:avLst/>
          </a:prstGeom>
          <a:noFill/>
          <a:ln w="9525">
            <a:noFill/>
            <a:miter lim="800000"/>
            <a:headEnd/>
            <a:tailEnd/>
          </a:ln>
        </p:spPr>
        <p:txBody>
          <a:bodyPr wrap="none">
            <a:spAutoFit/>
          </a:bodyPr>
          <a:lstStyle/>
          <a:p>
            <a:r>
              <a:rPr lang="es-ES_tradnl" sz="700" i="1">
                <a:solidFill>
                  <a:schemeClr val="bg1"/>
                </a:solidFill>
              </a:rPr>
              <a:t>M.M.G.</a:t>
            </a:r>
            <a:endParaRPr lang="es-ES" sz="700"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0-#ppt_w/2"/>
                                          </p:val>
                                        </p:tav>
                                        <p:tav tm="100000">
                                          <p:val>
                                            <p:strVal val="#ppt_x"/>
                                          </p:val>
                                        </p:tav>
                                      </p:tavLst>
                                    </p:anim>
                                    <p:anim calcmode="lin" valueType="num">
                                      <p:cBhvr additive="base">
                                        <p:cTn id="14"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additive="base">
                                        <p:cTn id="19" dur="500" fill="hold"/>
                                        <p:tgtEl>
                                          <p:spTgt spid="15366"/>
                                        </p:tgtEl>
                                        <p:attrNameLst>
                                          <p:attrName>ppt_x</p:attrName>
                                        </p:attrNameLst>
                                      </p:cBhvr>
                                      <p:tavLst>
                                        <p:tav tm="0">
                                          <p:val>
                                            <p:strVal val="0-#ppt_w/2"/>
                                          </p:val>
                                        </p:tav>
                                        <p:tav tm="100000">
                                          <p:val>
                                            <p:strVal val="#ppt_x"/>
                                          </p:val>
                                        </p:tav>
                                      </p:tavLst>
                                    </p:anim>
                                    <p:anim calcmode="lin" valueType="num">
                                      <p:cBhvr additive="base">
                                        <p:cTn id="20"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5383"/>
                                        </p:tgtEl>
                                        <p:attrNameLst>
                                          <p:attrName>style.visibility</p:attrName>
                                        </p:attrNameLst>
                                      </p:cBhvr>
                                      <p:to>
                                        <p:strVal val="visible"/>
                                      </p:to>
                                    </p:set>
                                  </p:childTnLst>
                                </p:cTn>
                              </p:par>
                            </p:childTnLst>
                          </p:cTn>
                        </p:par>
                        <p:par>
                          <p:cTn id="25" fill="hold">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15367">
                                            <p:bg/>
                                          </p:spTgt>
                                        </p:tgtEl>
                                        <p:attrNameLst>
                                          <p:attrName>style.visibility</p:attrName>
                                        </p:attrNameLst>
                                      </p:cBhvr>
                                      <p:to>
                                        <p:strVal val="visible"/>
                                      </p:to>
                                    </p:set>
                                    <p:animEffect transition="in" filter="box(out)">
                                      <p:cBhvr>
                                        <p:cTn id="28" dur="500"/>
                                        <p:tgtEl>
                                          <p:spTgt spid="15367">
                                            <p:bg/>
                                          </p:spTgt>
                                        </p:tgtEl>
                                      </p:cBhvr>
                                    </p:animEffect>
                                  </p:childTnLst>
                                </p:cTn>
                              </p:par>
                            </p:childTnLst>
                          </p:cTn>
                        </p:par>
                        <p:par>
                          <p:cTn id="29" fill="hold">
                            <p:stCondLst>
                              <p:cond delay="1000"/>
                            </p:stCondLst>
                            <p:childTnLst>
                              <p:par>
                                <p:cTn id="30" presetID="4" presetClass="entr" presetSubtype="32" fill="hold" grpId="0" nodeType="afterEffect">
                                  <p:stCondLst>
                                    <p:cond delay="0"/>
                                  </p:stCondLst>
                                  <p:childTnLst>
                                    <p:set>
                                      <p:cBhvr>
                                        <p:cTn id="31" dur="1" fill="hold">
                                          <p:stCondLst>
                                            <p:cond delay="0"/>
                                          </p:stCondLst>
                                        </p:cTn>
                                        <p:tgtEl>
                                          <p:spTgt spid="15367">
                                            <p:txEl>
                                              <p:pRg st="0" end="0"/>
                                            </p:txEl>
                                          </p:spTgt>
                                        </p:tgtEl>
                                        <p:attrNameLst>
                                          <p:attrName>style.visibility</p:attrName>
                                        </p:attrNameLst>
                                      </p:cBhvr>
                                      <p:to>
                                        <p:strVal val="visible"/>
                                      </p:to>
                                    </p:set>
                                    <p:animEffect transition="in" filter="box(out)">
                                      <p:cBhvr>
                                        <p:cTn id="32" dur="500"/>
                                        <p:tgtEl>
                                          <p:spTgt spid="15367">
                                            <p:txEl>
                                              <p:pRg st="0" end="0"/>
                                            </p:txEl>
                                          </p:spTgt>
                                        </p:tgtEl>
                                      </p:cBhvr>
                                    </p:animEffect>
                                  </p:childTnLst>
                                </p:cTn>
                              </p:par>
                            </p:childTnLst>
                          </p:cTn>
                        </p:par>
                        <p:par>
                          <p:cTn id="33" fill="hold">
                            <p:stCondLst>
                              <p:cond delay="1500"/>
                            </p:stCondLst>
                            <p:childTnLst>
                              <p:par>
                                <p:cTn id="34" presetID="4" presetClass="entr" presetSubtype="32" fill="hold" grpId="0" nodeType="afterEffect">
                                  <p:stCondLst>
                                    <p:cond delay="0"/>
                                  </p:stCondLst>
                                  <p:childTnLst>
                                    <p:set>
                                      <p:cBhvr>
                                        <p:cTn id="35" dur="1" fill="hold">
                                          <p:stCondLst>
                                            <p:cond delay="0"/>
                                          </p:stCondLst>
                                        </p:cTn>
                                        <p:tgtEl>
                                          <p:spTgt spid="15367">
                                            <p:txEl>
                                              <p:pRg st="1" end="1"/>
                                            </p:txEl>
                                          </p:spTgt>
                                        </p:tgtEl>
                                        <p:attrNameLst>
                                          <p:attrName>style.visibility</p:attrName>
                                        </p:attrNameLst>
                                      </p:cBhvr>
                                      <p:to>
                                        <p:strVal val="visible"/>
                                      </p:to>
                                    </p:set>
                                    <p:animEffect transition="in" filter="box(out)">
                                      <p:cBhvr>
                                        <p:cTn id="36" dur="500"/>
                                        <p:tgtEl>
                                          <p:spTgt spid="15367">
                                            <p:txEl>
                                              <p:pRg st="1" end="1"/>
                                            </p:txEl>
                                          </p:spTgt>
                                        </p:tgtEl>
                                      </p:cBhvr>
                                    </p:animEffect>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15369"/>
                                        </p:tgtEl>
                                        <p:attrNameLst>
                                          <p:attrName>style.visibility</p:attrName>
                                        </p:attrNameLst>
                                      </p:cBhvr>
                                      <p:to>
                                        <p:strVal val="visible"/>
                                      </p:to>
                                    </p:set>
                                    <p:anim calcmode="lin" valueType="num">
                                      <p:cBhvr>
                                        <p:cTn id="40" dur="500" fill="hold"/>
                                        <p:tgtEl>
                                          <p:spTgt spid="15369"/>
                                        </p:tgtEl>
                                        <p:attrNameLst>
                                          <p:attrName>ppt_w</p:attrName>
                                        </p:attrNameLst>
                                      </p:cBhvr>
                                      <p:tavLst>
                                        <p:tav tm="0">
                                          <p:val>
                                            <p:fltVal val="0"/>
                                          </p:val>
                                        </p:tav>
                                        <p:tav tm="100000">
                                          <p:val>
                                            <p:strVal val="#ppt_w"/>
                                          </p:val>
                                        </p:tav>
                                      </p:tavLst>
                                    </p:anim>
                                    <p:anim calcmode="lin" valueType="num">
                                      <p:cBhvr>
                                        <p:cTn id="41" dur="500" fill="hold"/>
                                        <p:tgtEl>
                                          <p:spTgt spid="15369"/>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nodeType="afterEffect">
                                  <p:stCondLst>
                                    <p:cond delay="0"/>
                                  </p:stCondLst>
                                  <p:childTnLst>
                                    <p:set>
                                      <p:cBhvr>
                                        <p:cTn id="44" dur="1" fill="hold">
                                          <p:stCondLst>
                                            <p:cond delay="0"/>
                                          </p:stCondLst>
                                        </p:cTn>
                                        <p:tgtEl>
                                          <p:spTgt spid="15370"/>
                                        </p:tgtEl>
                                        <p:attrNameLst>
                                          <p:attrName>style.visibility</p:attrName>
                                        </p:attrNameLst>
                                      </p:cBhvr>
                                      <p:to>
                                        <p:strVal val="visible"/>
                                      </p:to>
                                    </p:set>
                                    <p:anim calcmode="lin" valueType="num">
                                      <p:cBhvr>
                                        <p:cTn id="45" dur="500" fill="hold"/>
                                        <p:tgtEl>
                                          <p:spTgt spid="15370"/>
                                        </p:tgtEl>
                                        <p:attrNameLst>
                                          <p:attrName>ppt_w</p:attrName>
                                        </p:attrNameLst>
                                      </p:cBhvr>
                                      <p:tavLst>
                                        <p:tav tm="0">
                                          <p:val>
                                            <p:fltVal val="0"/>
                                          </p:val>
                                        </p:tav>
                                        <p:tav tm="100000">
                                          <p:val>
                                            <p:strVal val="#ppt_w"/>
                                          </p:val>
                                        </p:tav>
                                      </p:tavLst>
                                    </p:anim>
                                    <p:anim calcmode="lin" valueType="num">
                                      <p:cBhvr>
                                        <p:cTn id="46" dur="500" fill="hold"/>
                                        <p:tgtEl>
                                          <p:spTgt spid="1537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5384"/>
                                        </p:tgtEl>
                                        <p:attrNameLst>
                                          <p:attrName>style.visibility</p:attrName>
                                        </p:attrNameLst>
                                      </p:cBhvr>
                                      <p:to>
                                        <p:strVal val="visible"/>
                                      </p:to>
                                    </p:set>
                                  </p:childTnLst>
                                </p:cTn>
                              </p:par>
                            </p:childTnLst>
                          </p:cTn>
                        </p:par>
                        <p:par>
                          <p:cTn id="51" fill="hold">
                            <p:stCondLst>
                              <p:cond delay="500"/>
                            </p:stCondLst>
                            <p:childTnLst>
                              <p:par>
                                <p:cTn id="52" presetID="4" presetClass="entr" presetSubtype="32" fill="hold" grpId="0" nodeType="afterEffect">
                                  <p:stCondLst>
                                    <p:cond delay="0"/>
                                  </p:stCondLst>
                                  <p:iterate type="wd">
                                    <p:tmPct val="100000"/>
                                  </p:iterate>
                                  <p:childTnLst>
                                    <p:set>
                                      <p:cBhvr>
                                        <p:cTn id="53" dur="1" fill="hold">
                                          <p:stCondLst>
                                            <p:cond delay="0"/>
                                          </p:stCondLst>
                                        </p:cTn>
                                        <p:tgtEl>
                                          <p:spTgt spid="15368"/>
                                        </p:tgtEl>
                                        <p:attrNameLst>
                                          <p:attrName>style.visibility</p:attrName>
                                        </p:attrNameLst>
                                      </p:cBhvr>
                                      <p:to>
                                        <p:strVal val="visible"/>
                                      </p:to>
                                    </p:set>
                                    <p:animEffect transition="in" filter="box(out)">
                                      <p:cBhvr>
                                        <p:cTn id="54" dur="300"/>
                                        <p:tgtEl>
                                          <p:spTgt spid="15368"/>
                                        </p:tgtEl>
                                      </p:cBhvr>
                                    </p:animEffect>
                                  </p:childTnLst>
                                </p:cTn>
                              </p:par>
                            </p:childTnLst>
                          </p:cTn>
                        </p:par>
                        <p:par>
                          <p:cTn id="55" fill="hold">
                            <p:stCondLst>
                              <p:cond delay="7100"/>
                            </p:stCondLst>
                            <p:childTnLst>
                              <p:par>
                                <p:cTn id="56" presetID="23" presetClass="entr" presetSubtype="16" fill="hold" nodeType="afterEffect">
                                  <p:stCondLst>
                                    <p:cond delay="0"/>
                                  </p:stCondLst>
                                  <p:childTnLst>
                                    <p:set>
                                      <p:cBhvr>
                                        <p:cTn id="57" dur="1" fill="hold">
                                          <p:stCondLst>
                                            <p:cond delay="0"/>
                                          </p:stCondLst>
                                        </p:cTn>
                                        <p:tgtEl>
                                          <p:spTgt spid="15381"/>
                                        </p:tgtEl>
                                        <p:attrNameLst>
                                          <p:attrName>style.visibility</p:attrName>
                                        </p:attrNameLst>
                                      </p:cBhvr>
                                      <p:to>
                                        <p:strVal val="visible"/>
                                      </p:to>
                                    </p:set>
                                    <p:anim calcmode="lin" valueType="num">
                                      <p:cBhvr>
                                        <p:cTn id="58" dur="500" fill="hold"/>
                                        <p:tgtEl>
                                          <p:spTgt spid="15381"/>
                                        </p:tgtEl>
                                        <p:attrNameLst>
                                          <p:attrName>ppt_w</p:attrName>
                                        </p:attrNameLst>
                                      </p:cBhvr>
                                      <p:tavLst>
                                        <p:tav tm="0">
                                          <p:val>
                                            <p:fltVal val="0"/>
                                          </p:val>
                                        </p:tav>
                                        <p:tav tm="100000">
                                          <p:val>
                                            <p:strVal val="#ppt_w"/>
                                          </p:val>
                                        </p:tav>
                                      </p:tavLst>
                                    </p:anim>
                                    <p:anim calcmode="lin" valueType="num">
                                      <p:cBhvr>
                                        <p:cTn id="59" dur="500" fill="hold"/>
                                        <p:tgtEl>
                                          <p:spTgt spid="153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5" grpId="0" autoUpdateAnimBg="0"/>
      <p:bldP spid="15366" grpId="0" animBg="1" autoUpdateAnimBg="0"/>
      <p:bldP spid="15367" grpId="0" build="p" animBg="1" autoUpdateAnimBg="0" advAuto="0"/>
      <p:bldP spid="1536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4" name="Picture 36" descr="2canovas"/>
          <p:cNvPicPr>
            <a:picLocks noChangeAspect="1" noChangeArrowheads="1"/>
          </p:cNvPicPr>
          <p:nvPr/>
        </p:nvPicPr>
        <p:blipFill>
          <a:blip r:embed="rId2" cstate="print"/>
          <a:srcRect/>
          <a:stretch>
            <a:fillRect/>
          </a:stretch>
        </p:blipFill>
        <p:spPr bwMode="auto">
          <a:xfrm>
            <a:off x="7164288" y="3090362"/>
            <a:ext cx="1597125" cy="2278564"/>
          </a:xfrm>
          <a:prstGeom prst="rect">
            <a:avLst/>
          </a:prstGeom>
          <a:noFill/>
          <a:ln w="9525">
            <a:noFill/>
            <a:miter lim="800000"/>
            <a:headEnd/>
            <a:tailEnd/>
          </a:ln>
        </p:spPr>
      </p:pic>
      <p:sp>
        <p:nvSpPr>
          <p:cNvPr id="2065" name="Text Box 17"/>
          <p:cNvSpPr txBox="1">
            <a:spLocks noChangeArrowheads="1"/>
          </p:cNvSpPr>
          <p:nvPr/>
        </p:nvSpPr>
        <p:spPr bwMode="auto">
          <a:xfrm>
            <a:off x="4932363" y="1125538"/>
            <a:ext cx="3384550" cy="1465262"/>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a:spAutoFit/>
          </a:bodyPr>
          <a:lstStyle/>
          <a:p>
            <a:pPr>
              <a:defRPr/>
            </a:pPr>
            <a:endParaRPr lang="ca-ES" sz="1800" b="0"/>
          </a:p>
          <a:p>
            <a:pPr>
              <a:defRPr/>
            </a:pPr>
            <a:endParaRPr lang="ca-ES" sz="1800" b="0"/>
          </a:p>
          <a:p>
            <a:pPr>
              <a:defRPr/>
            </a:pPr>
            <a:endParaRPr lang="ca-ES" sz="1800" b="0"/>
          </a:p>
          <a:p>
            <a:pPr>
              <a:defRPr/>
            </a:pPr>
            <a:endParaRPr lang="ca-ES" sz="1800" b="0"/>
          </a:p>
          <a:p>
            <a:pPr>
              <a:defRPr/>
            </a:pPr>
            <a:r>
              <a:rPr lang="ca-ES" sz="1800"/>
              <a:t>Restauració II</a:t>
            </a:r>
            <a:r>
              <a:rPr lang="ca-ES" sz="1800" b="0"/>
              <a:t>	</a:t>
            </a:r>
          </a:p>
        </p:txBody>
      </p:sp>
      <p:sp>
        <p:nvSpPr>
          <p:cNvPr id="2064" name="Text Box 16"/>
          <p:cNvSpPr txBox="1">
            <a:spLocks noChangeArrowheads="1"/>
          </p:cNvSpPr>
          <p:nvPr/>
        </p:nvSpPr>
        <p:spPr bwMode="auto">
          <a:xfrm>
            <a:off x="827088" y="1125538"/>
            <a:ext cx="3841750" cy="1465262"/>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spAutoFit/>
          </a:bodyPr>
          <a:lstStyle/>
          <a:p>
            <a:pPr>
              <a:defRPr/>
            </a:pPr>
            <a:endParaRPr lang="ca-ES" sz="1800" b="0"/>
          </a:p>
          <a:p>
            <a:pPr>
              <a:defRPr/>
            </a:pPr>
            <a:endParaRPr lang="ca-ES" sz="1800" b="0"/>
          </a:p>
          <a:p>
            <a:pPr>
              <a:defRPr/>
            </a:pPr>
            <a:endParaRPr lang="ca-ES" sz="1800" b="0"/>
          </a:p>
          <a:p>
            <a:pPr>
              <a:defRPr/>
            </a:pPr>
            <a:endParaRPr lang="ca-ES" sz="1800" b="0"/>
          </a:p>
          <a:p>
            <a:pPr>
              <a:defRPr/>
            </a:pPr>
            <a:r>
              <a:rPr lang="ca-ES" sz="1800"/>
              <a:t>Restauració I</a:t>
            </a:r>
            <a:r>
              <a:rPr lang="ca-ES" sz="1800" b="0"/>
              <a:t>			</a:t>
            </a:r>
          </a:p>
        </p:txBody>
      </p:sp>
      <p:sp>
        <p:nvSpPr>
          <p:cNvPr id="2061" name="Text Box 13"/>
          <p:cNvSpPr txBox="1">
            <a:spLocks noChangeArrowheads="1"/>
          </p:cNvSpPr>
          <p:nvPr/>
        </p:nvSpPr>
        <p:spPr bwMode="auto">
          <a:xfrm>
            <a:off x="5003800" y="908050"/>
            <a:ext cx="2927350" cy="915988"/>
          </a:xfrm>
          <a:prstGeom prst="rect">
            <a:avLst/>
          </a:prstGeom>
          <a:solidFill>
            <a:schemeClr val="accent1"/>
          </a:solidFill>
          <a:ln w="9525">
            <a:noFill/>
            <a:miter lim="800000"/>
            <a:headEnd/>
            <a:tailEnd/>
          </a:ln>
        </p:spPr>
        <p:txBody>
          <a:bodyPr wrap="none">
            <a:spAutoFit/>
          </a:bodyPr>
          <a:lstStyle/>
          <a:p>
            <a:pPr algn="r"/>
            <a:endParaRPr lang="ca-ES" sz="1800" b="0"/>
          </a:p>
          <a:p>
            <a:pPr algn="r"/>
            <a:endParaRPr lang="ca-ES" sz="1800" b="0"/>
          </a:p>
          <a:p>
            <a:pPr algn="r"/>
            <a:r>
              <a:rPr lang="ca-ES" sz="1800"/>
              <a:t>Alfons XIII</a:t>
            </a:r>
            <a:r>
              <a:rPr lang="ca-ES" sz="1800" b="0"/>
              <a:t>		</a:t>
            </a:r>
          </a:p>
        </p:txBody>
      </p:sp>
      <p:sp>
        <p:nvSpPr>
          <p:cNvPr id="2059" name="Text Box 11"/>
          <p:cNvSpPr txBox="1">
            <a:spLocks noChangeArrowheads="1"/>
          </p:cNvSpPr>
          <p:nvPr/>
        </p:nvSpPr>
        <p:spPr bwMode="auto">
          <a:xfrm>
            <a:off x="1357313" y="908050"/>
            <a:ext cx="1122362" cy="825500"/>
          </a:xfrm>
          <a:prstGeom prst="rect">
            <a:avLst/>
          </a:prstGeom>
          <a:solidFill>
            <a:schemeClr val="accent1"/>
          </a:solidFill>
          <a:ln w="9525">
            <a:noFill/>
            <a:miter lim="800000"/>
            <a:headEnd/>
            <a:tailEnd/>
          </a:ln>
        </p:spPr>
        <p:txBody>
          <a:bodyPr wrap="none">
            <a:spAutoFit/>
          </a:bodyPr>
          <a:lstStyle/>
          <a:p>
            <a:endParaRPr lang="ca-ES" sz="1600" b="0"/>
          </a:p>
          <a:p>
            <a:endParaRPr lang="ca-ES" sz="1600" b="0"/>
          </a:p>
          <a:p>
            <a:r>
              <a:rPr lang="ca-ES" sz="1600"/>
              <a:t>Alfons XII</a:t>
            </a:r>
          </a:p>
        </p:txBody>
      </p:sp>
      <p:grpSp>
        <p:nvGrpSpPr>
          <p:cNvPr id="2" name="Group 42"/>
          <p:cNvGrpSpPr>
            <a:grpSpLocks/>
          </p:cNvGrpSpPr>
          <p:nvPr/>
        </p:nvGrpSpPr>
        <p:grpSpPr bwMode="auto">
          <a:xfrm>
            <a:off x="684213" y="188913"/>
            <a:ext cx="7848600" cy="360362"/>
            <a:chOff x="431" y="119"/>
            <a:chExt cx="4944" cy="227"/>
          </a:xfrm>
        </p:grpSpPr>
        <p:sp>
          <p:nvSpPr>
            <p:cNvPr id="2055" name="Rectangle 7"/>
            <p:cNvSpPr>
              <a:spLocks noChangeArrowheads="1"/>
            </p:cNvSpPr>
            <p:nvPr/>
          </p:nvSpPr>
          <p:spPr bwMode="auto">
            <a:xfrm>
              <a:off x="431" y="255"/>
              <a:ext cx="4944" cy="91"/>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ca-ES">
                <a:solidFill>
                  <a:srgbClr val="FF0000"/>
                </a:solidFill>
              </a:endParaRPr>
            </a:p>
          </p:txBody>
        </p:sp>
        <p:sp>
          <p:nvSpPr>
            <p:cNvPr id="8223" name="WordArt 6"/>
            <p:cNvSpPr>
              <a:spLocks noChangeArrowheads="1" noChangeShapeType="1" noTextEdit="1"/>
            </p:cNvSpPr>
            <p:nvPr/>
          </p:nvSpPr>
          <p:spPr bwMode="auto">
            <a:xfrm>
              <a:off x="793" y="119"/>
              <a:ext cx="4068" cy="227"/>
            </a:xfrm>
            <a:prstGeom prst="rect">
              <a:avLst/>
            </a:prstGeom>
          </p:spPr>
          <p:txBody>
            <a:bodyPr wrap="none" fromWordArt="1">
              <a:prstTxWarp prst="textPlain">
                <a:avLst>
                  <a:gd name="adj" fmla="val 50000"/>
                </a:avLst>
              </a:prstTxWarp>
            </a:bodyPr>
            <a:lstStyle/>
            <a:p>
              <a:pPr algn="ctr"/>
              <a:r>
                <a:rPr lang="ca-ES" sz="3600" kern="10" spc="720" dirty="0">
                  <a:ln w="9525">
                    <a:noFill/>
                    <a:round/>
                    <a:headEnd/>
                    <a:tailEnd/>
                  </a:ln>
                  <a:solidFill>
                    <a:srgbClr val="FF0000"/>
                  </a:solidFill>
                  <a:effectLst>
                    <a:outerShdw dist="45791" dir="3378596" algn="ctr" rotWithShape="0">
                      <a:srgbClr val="4D4D4D">
                        <a:alpha val="79999"/>
                      </a:srgbClr>
                    </a:outerShdw>
                  </a:effectLst>
                  <a:latin typeface="Arial Black"/>
                </a:rPr>
                <a:t>La Restauració Borbònica</a:t>
              </a:r>
            </a:p>
          </p:txBody>
        </p:sp>
      </p:grpSp>
      <p:sp>
        <p:nvSpPr>
          <p:cNvPr id="2056" name="Text Box 8"/>
          <p:cNvSpPr txBox="1">
            <a:spLocks noChangeArrowheads="1"/>
          </p:cNvSpPr>
          <p:nvPr/>
        </p:nvSpPr>
        <p:spPr bwMode="auto">
          <a:xfrm>
            <a:off x="684213" y="549275"/>
            <a:ext cx="692150" cy="64135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spAutoFit/>
          </a:bodyPr>
          <a:lstStyle/>
          <a:p>
            <a:pPr>
              <a:defRPr/>
            </a:pPr>
            <a:endParaRPr lang="ca-ES" sz="1800" b="0"/>
          </a:p>
          <a:p>
            <a:pPr>
              <a:defRPr/>
            </a:pPr>
            <a:r>
              <a:rPr lang="ca-ES" sz="1800">
                <a:solidFill>
                  <a:schemeClr val="bg1"/>
                </a:solidFill>
              </a:rPr>
              <a:t>1875</a:t>
            </a:r>
          </a:p>
        </p:txBody>
      </p:sp>
      <p:sp>
        <p:nvSpPr>
          <p:cNvPr id="2058" name="Text Box 10"/>
          <p:cNvSpPr txBox="1">
            <a:spLocks noChangeArrowheads="1"/>
          </p:cNvSpPr>
          <p:nvPr/>
        </p:nvSpPr>
        <p:spPr bwMode="auto">
          <a:xfrm>
            <a:off x="7812088" y="549275"/>
            <a:ext cx="692150" cy="64135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spAutoFit/>
          </a:bodyPr>
          <a:lstStyle/>
          <a:p>
            <a:pPr>
              <a:defRPr/>
            </a:pPr>
            <a:endParaRPr lang="ca-ES" sz="1800" b="0"/>
          </a:p>
          <a:p>
            <a:pPr>
              <a:defRPr/>
            </a:pPr>
            <a:r>
              <a:rPr lang="ca-ES" sz="1800">
                <a:solidFill>
                  <a:schemeClr val="bg1"/>
                </a:solidFill>
              </a:rPr>
              <a:t>1931</a:t>
            </a:r>
          </a:p>
        </p:txBody>
      </p:sp>
      <p:sp>
        <p:nvSpPr>
          <p:cNvPr id="2060" name="Text Box 12"/>
          <p:cNvSpPr txBox="1">
            <a:spLocks noChangeArrowheads="1"/>
          </p:cNvSpPr>
          <p:nvPr/>
        </p:nvSpPr>
        <p:spPr bwMode="auto">
          <a:xfrm>
            <a:off x="2916238" y="908050"/>
            <a:ext cx="1695450" cy="1190625"/>
          </a:xfrm>
          <a:prstGeom prst="rect">
            <a:avLst/>
          </a:prstGeom>
          <a:solidFill>
            <a:schemeClr val="accent1"/>
          </a:solidFill>
          <a:ln w="9525">
            <a:noFill/>
            <a:miter lim="800000"/>
            <a:headEnd/>
            <a:tailEnd/>
          </a:ln>
        </p:spPr>
        <p:txBody>
          <a:bodyPr wrap="none">
            <a:spAutoFit/>
          </a:bodyPr>
          <a:lstStyle/>
          <a:p>
            <a:endParaRPr lang="ca-ES" sz="1800" b="0"/>
          </a:p>
          <a:p>
            <a:endParaRPr lang="ca-ES" sz="1800" b="0"/>
          </a:p>
          <a:p>
            <a:r>
              <a:rPr lang="ca-ES" sz="1800"/>
              <a:t>Regència </a:t>
            </a:r>
          </a:p>
          <a:p>
            <a:r>
              <a:rPr lang="ca-ES" sz="1800"/>
              <a:t>Maria Cristina</a:t>
            </a:r>
          </a:p>
        </p:txBody>
      </p:sp>
      <p:sp>
        <p:nvSpPr>
          <p:cNvPr id="2062" name="Text Box 14"/>
          <p:cNvSpPr txBox="1">
            <a:spLocks noChangeArrowheads="1"/>
          </p:cNvSpPr>
          <p:nvPr/>
        </p:nvSpPr>
        <p:spPr bwMode="auto">
          <a:xfrm>
            <a:off x="4356100" y="549275"/>
            <a:ext cx="692150" cy="64135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spAutoFit/>
          </a:bodyPr>
          <a:lstStyle/>
          <a:p>
            <a:pPr>
              <a:defRPr/>
            </a:pPr>
            <a:endParaRPr lang="ca-ES" sz="1800" b="0"/>
          </a:p>
          <a:p>
            <a:pPr>
              <a:defRPr/>
            </a:pPr>
            <a:r>
              <a:rPr lang="ca-ES" sz="1800">
                <a:solidFill>
                  <a:schemeClr val="bg1"/>
                </a:solidFill>
              </a:rPr>
              <a:t>1902</a:t>
            </a:r>
          </a:p>
        </p:txBody>
      </p:sp>
      <p:sp>
        <p:nvSpPr>
          <p:cNvPr id="2063" name="Text Box 15"/>
          <p:cNvSpPr txBox="1">
            <a:spLocks noChangeArrowheads="1"/>
          </p:cNvSpPr>
          <p:nvPr/>
        </p:nvSpPr>
        <p:spPr bwMode="auto">
          <a:xfrm>
            <a:off x="2411413" y="549275"/>
            <a:ext cx="692150" cy="64135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spAutoFit/>
          </a:bodyPr>
          <a:lstStyle/>
          <a:p>
            <a:pPr>
              <a:defRPr/>
            </a:pPr>
            <a:endParaRPr lang="ca-ES" sz="1800" b="0"/>
          </a:p>
          <a:p>
            <a:pPr>
              <a:defRPr/>
            </a:pPr>
            <a:r>
              <a:rPr lang="ca-ES" sz="1800">
                <a:solidFill>
                  <a:schemeClr val="bg1"/>
                </a:solidFill>
              </a:rPr>
              <a:t>1885</a:t>
            </a:r>
          </a:p>
        </p:txBody>
      </p:sp>
      <p:sp>
        <p:nvSpPr>
          <p:cNvPr id="2066" name="Text Box 18"/>
          <p:cNvSpPr txBox="1">
            <a:spLocks noChangeArrowheads="1"/>
          </p:cNvSpPr>
          <p:nvPr/>
        </p:nvSpPr>
        <p:spPr bwMode="auto">
          <a:xfrm>
            <a:off x="3851275" y="2420938"/>
            <a:ext cx="792163" cy="366712"/>
          </a:xfrm>
          <a:prstGeom prst="rect">
            <a:avLst/>
          </a:prstGeom>
          <a:gradFill rotWithShape="1">
            <a:gsLst>
              <a:gs pos="0">
                <a:schemeClr val="accent1"/>
              </a:gs>
              <a:gs pos="100000">
                <a:schemeClr val="accent1">
                  <a:gamma/>
                  <a:shade val="26275"/>
                  <a:invGamma/>
                </a:schemeClr>
              </a:gs>
            </a:gsLst>
            <a:lin ang="0" scaled="1"/>
          </a:gradFill>
          <a:ln w="9525">
            <a:noFill/>
            <a:miter lim="800000"/>
            <a:headEnd/>
            <a:tailEnd/>
          </a:ln>
          <a:effectLst/>
        </p:spPr>
        <p:txBody>
          <a:bodyPr>
            <a:spAutoFit/>
          </a:bodyPr>
          <a:lstStyle/>
          <a:p>
            <a:pPr>
              <a:defRPr/>
            </a:pPr>
            <a:r>
              <a:rPr lang="ca-ES" sz="1800">
                <a:solidFill>
                  <a:schemeClr val="bg1"/>
                </a:solidFill>
              </a:rPr>
              <a:t>1898</a:t>
            </a:r>
          </a:p>
        </p:txBody>
      </p:sp>
      <p:sp>
        <p:nvSpPr>
          <p:cNvPr id="2067" name="Text Box 19"/>
          <p:cNvSpPr txBox="1">
            <a:spLocks noChangeArrowheads="1"/>
          </p:cNvSpPr>
          <p:nvPr/>
        </p:nvSpPr>
        <p:spPr bwMode="auto">
          <a:xfrm>
            <a:off x="3203575" y="2781300"/>
            <a:ext cx="2725738" cy="336550"/>
          </a:xfrm>
          <a:prstGeom prst="rect">
            <a:avLst/>
          </a:prstGeom>
          <a:gradFill rotWithShape="1">
            <a:gsLst>
              <a:gs pos="0">
                <a:schemeClr val="accent1">
                  <a:gamma/>
                  <a:shade val="26275"/>
                  <a:invGamma/>
                </a:schemeClr>
              </a:gs>
              <a:gs pos="100000">
                <a:schemeClr val="accent1"/>
              </a:gs>
            </a:gsLst>
            <a:lin ang="0" scaled="1"/>
          </a:gradFill>
          <a:ln w="9525">
            <a:noFill/>
            <a:miter lim="800000"/>
            <a:headEnd/>
            <a:tailEnd/>
          </a:ln>
          <a:effectLst/>
        </p:spPr>
        <p:txBody>
          <a:bodyPr wrap="none">
            <a:spAutoFit/>
          </a:bodyPr>
          <a:lstStyle/>
          <a:p>
            <a:pPr>
              <a:defRPr/>
            </a:pPr>
            <a:r>
              <a:rPr lang="ca-ES" sz="1600">
                <a:solidFill>
                  <a:schemeClr val="bg1"/>
                </a:solidFill>
              </a:rPr>
              <a:t>Pèrdua</a:t>
            </a:r>
            <a:r>
              <a:rPr lang="ca-ES" sz="1600"/>
              <a:t> </a:t>
            </a:r>
            <a:r>
              <a:rPr lang="ca-ES" sz="1600">
                <a:solidFill>
                  <a:schemeClr val="bg1"/>
                </a:solidFill>
              </a:rPr>
              <a:t>de</a:t>
            </a:r>
            <a:r>
              <a:rPr lang="ca-ES" sz="1600"/>
              <a:t> Cuba i Filipines</a:t>
            </a:r>
          </a:p>
        </p:txBody>
      </p:sp>
      <p:sp>
        <p:nvSpPr>
          <p:cNvPr id="2070" name="Text Box 22"/>
          <p:cNvSpPr txBox="1">
            <a:spLocks noChangeArrowheads="1"/>
          </p:cNvSpPr>
          <p:nvPr/>
        </p:nvSpPr>
        <p:spPr bwMode="auto">
          <a:xfrm>
            <a:off x="2484438" y="4292600"/>
            <a:ext cx="4960937" cy="336550"/>
          </a:xfrm>
          <a:prstGeom prst="rect">
            <a:avLst/>
          </a:prstGeom>
          <a:noFill/>
          <a:ln w="9525">
            <a:noFill/>
            <a:miter lim="800000"/>
            <a:headEnd/>
            <a:tailEnd/>
          </a:ln>
        </p:spPr>
        <p:txBody>
          <a:bodyPr wrap="none">
            <a:spAutoFit/>
          </a:bodyPr>
          <a:lstStyle/>
          <a:p>
            <a:r>
              <a:rPr lang="ca-ES" sz="1600"/>
              <a:t>“Pronunciamiento” de Sagunt (Martínez Campos)</a:t>
            </a:r>
          </a:p>
        </p:txBody>
      </p:sp>
      <p:sp>
        <p:nvSpPr>
          <p:cNvPr id="2071" name="Text Box 23"/>
          <p:cNvSpPr txBox="1">
            <a:spLocks noChangeArrowheads="1"/>
          </p:cNvSpPr>
          <p:nvPr/>
        </p:nvSpPr>
        <p:spPr bwMode="auto">
          <a:xfrm>
            <a:off x="4284663" y="4724400"/>
            <a:ext cx="2557462" cy="336550"/>
          </a:xfrm>
          <a:prstGeom prst="rect">
            <a:avLst/>
          </a:prstGeom>
          <a:gradFill rotWithShape="1">
            <a:gsLst>
              <a:gs pos="0">
                <a:schemeClr val="bg2"/>
              </a:gs>
              <a:gs pos="100000">
                <a:schemeClr val="bg2">
                  <a:gamma/>
                  <a:tint val="3922"/>
                  <a:invGamma/>
                </a:schemeClr>
              </a:gs>
            </a:gsLst>
            <a:lin ang="5400000" scaled="1"/>
          </a:gradFill>
          <a:ln w="9525">
            <a:noFill/>
            <a:miter lim="800000"/>
            <a:headEnd/>
            <a:tailEnd/>
          </a:ln>
          <a:effectLst/>
        </p:spPr>
        <p:txBody>
          <a:bodyPr wrap="none">
            <a:spAutoFit/>
          </a:bodyPr>
          <a:lstStyle/>
          <a:p>
            <a:pPr>
              <a:defRPr/>
            </a:pPr>
            <a:r>
              <a:rPr lang="ca-ES" sz="1600"/>
              <a:t>Alfons XII, rei d’Espanya</a:t>
            </a:r>
          </a:p>
        </p:txBody>
      </p:sp>
      <p:sp>
        <p:nvSpPr>
          <p:cNvPr id="2073" name="Rectangle 25"/>
          <p:cNvSpPr>
            <a:spLocks noChangeArrowheads="1"/>
          </p:cNvSpPr>
          <p:nvPr/>
        </p:nvSpPr>
        <p:spPr bwMode="auto">
          <a:xfrm>
            <a:off x="2916238" y="4724400"/>
            <a:ext cx="984250" cy="304800"/>
          </a:xfrm>
          <a:prstGeom prst="rect">
            <a:avLst/>
          </a:prstGeom>
          <a:noFill/>
          <a:ln w="9525">
            <a:noFill/>
            <a:miter lim="800000"/>
            <a:headEnd/>
            <a:tailEnd/>
          </a:ln>
        </p:spPr>
        <p:txBody>
          <a:bodyPr wrap="none">
            <a:spAutoFit/>
          </a:bodyPr>
          <a:lstStyle/>
          <a:p>
            <a:r>
              <a:rPr lang="ca-ES">
                <a:solidFill>
                  <a:schemeClr val="hlink"/>
                </a:solidFill>
              </a:rPr>
              <a:t>Proclama</a:t>
            </a:r>
          </a:p>
        </p:txBody>
      </p:sp>
      <p:grpSp>
        <p:nvGrpSpPr>
          <p:cNvPr id="3" name="Group 43"/>
          <p:cNvGrpSpPr>
            <a:grpSpLocks/>
          </p:cNvGrpSpPr>
          <p:nvPr/>
        </p:nvGrpSpPr>
        <p:grpSpPr bwMode="auto">
          <a:xfrm>
            <a:off x="3995738" y="4581525"/>
            <a:ext cx="215900" cy="358775"/>
            <a:chOff x="2517" y="2886"/>
            <a:chExt cx="136" cy="226"/>
          </a:xfrm>
        </p:grpSpPr>
        <p:sp>
          <p:nvSpPr>
            <p:cNvPr id="8220" name="Line 26"/>
            <p:cNvSpPr>
              <a:spLocks noChangeShapeType="1"/>
            </p:cNvSpPr>
            <p:nvPr/>
          </p:nvSpPr>
          <p:spPr bwMode="auto">
            <a:xfrm>
              <a:off x="2517" y="2886"/>
              <a:ext cx="0" cy="226"/>
            </a:xfrm>
            <a:prstGeom prst="line">
              <a:avLst/>
            </a:prstGeom>
            <a:noFill/>
            <a:ln w="9525">
              <a:solidFill>
                <a:schemeClr val="tx1"/>
              </a:solidFill>
              <a:round/>
              <a:headEnd/>
              <a:tailEnd/>
            </a:ln>
          </p:spPr>
          <p:txBody>
            <a:bodyPr/>
            <a:lstStyle/>
            <a:p>
              <a:endParaRPr lang="ca-ES"/>
            </a:p>
          </p:txBody>
        </p:sp>
        <p:sp>
          <p:nvSpPr>
            <p:cNvPr id="8221" name="Line 27"/>
            <p:cNvSpPr>
              <a:spLocks noChangeShapeType="1"/>
            </p:cNvSpPr>
            <p:nvPr/>
          </p:nvSpPr>
          <p:spPr bwMode="auto">
            <a:xfrm>
              <a:off x="2517" y="3112"/>
              <a:ext cx="136" cy="0"/>
            </a:xfrm>
            <a:prstGeom prst="line">
              <a:avLst/>
            </a:prstGeom>
            <a:noFill/>
            <a:ln w="9525">
              <a:solidFill>
                <a:schemeClr val="tx1"/>
              </a:solidFill>
              <a:round/>
              <a:headEnd/>
              <a:tailEnd type="triangle" w="med" len="med"/>
            </a:ln>
          </p:spPr>
          <p:txBody>
            <a:bodyPr/>
            <a:lstStyle/>
            <a:p>
              <a:endParaRPr lang="ca-ES"/>
            </a:p>
          </p:txBody>
        </p:sp>
      </p:grpSp>
      <p:sp>
        <p:nvSpPr>
          <p:cNvPr id="2076" name="Text Box 28"/>
          <p:cNvSpPr txBox="1">
            <a:spLocks noChangeArrowheads="1"/>
          </p:cNvSpPr>
          <p:nvPr/>
        </p:nvSpPr>
        <p:spPr bwMode="auto">
          <a:xfrm>
            <a:off x="3563938" y="5084763"/>
            <a:ext cx="1719262" cy="304800"/>
          </a:xfrm>
          <a:prstGeom prst="rect">
            <a:avLst/>
          </a:prstGeom>
          <a:noFill/>
          <a:ln w="9525">
            <a:noFill/>
            <a:miter lim="800000"/>
            <a:headEnd/>
            <a:tailEnd/>
          </a:ln>
        </p:spPr>
        <p:txBody>
          <a:bodyPr wrap="none">
            <a:spAutoFit/>
          </a:bodyPr>
          <a:lstStyle/>
          <a:p>
            <a:r>
              <a:rPr lang="ca-ES">
                <a:solidFill>
                  <a:schemeClr val="hlink"/>
                </a:solidFill>
              </a:rPr>
              <a:t>Sota el control de</a:t>
            </a:r>
            <a:r>
              <a:rPr lang="ca-ES"/>
              <a:t> </a:t>
            </a:r>
          </a:p>
        </p:txBody>
      </p:sp>
      <p:sp>
        <p:nvSpPr>
          <p:cNvPr id="2077" name="Line 29"/>
          <p:cNvSpPr>
            <a:spLocks noChangeShapeType="1"/>
          </p:cNvSpPr>
          <p:nvPr/>
        </p:nvSpPr>
        <p:spPr bwMode="auto">
          <a:xfrm>
            <a:off x="5219700" y="5013325"/>
            <a:ext cx="0" cy="287338"/>
          </a:xfrm>
          <a:prstGeom prst="line">
            <a:avLst/>
          </a:prstGeom>
          <a:noFill/>
          <a:ln w="9525">
            <a:solidFill>
              <a:schemeClr val="tx1"/>
            </a:solidFill>
            <a:round/>
            <a:headEnd/>
            <a:tailEnd/>
          </a:ln>
        </p:spPr>
        <p:txBody>
          <a:bodyPr/>
          <a:lstStyle/>
          <a:p>
            <a:endParaRPr lang="ca-ES"/>
          </a:p>
        </p:txBody>
      </p:sp>
      <p:sp>
        <p:nvSpPr>
          <p:cNvPr id="2079" name="Line 31"/>
          <p:cNvSpPr>
            <a:spLocks noChangeShapeType="1"/>
          </p:cNvSpPr>
          <p:nvPr/>
        </p:nvSpPr>
        <p:spPr bwMode="auto">
          <a:xfrm>
            <a:off x="5219700" y="5300663"/>
            <a:ext cx="433388" cy="0"/>
          </a:xfrm>
          <a:prstGeom prst="line">
            <a:avLst/>
          </a:prstGeom>
          <a:noFill/>
          <a:ln w="9525">
            <a:solidFill>
              <a:schemeClr val="tx1"/>
            </a:solidFill>
            <a:round/>
            <a:headEnd/>
            <a:tailEnd type="triangle" w="med" len="med"/>
          </a:ln>
        </p:spPr>
        <p:txBody>
          <a:bodyPr/>
          <a:lstStyle/>
          <a:p>
            <a:endParaRPr lang="ca-ES"/>
          </a:p>
        </p:txBody>
      </p:sp>
      <p:sp>
        <p:nvSpPr>
          <p:cNvPr id="2080" name="Text Box 32"/>
          <p:cNvSpPr txBox="1">
            <a:spLocks noChangeArrowheads="1"/>
          </p:cNvSpPr>
          <p:nvPr/>
        </p:nvSpPr>
        <p:spPr bwMode="auto">
          <a:xfrm>
            <a:off x="5632450" y="5056188"/>
            <a:ext cx="2995613" cy="336550"/>
          </a:xfrm>
          <a:prstGeom prst="rect">
            <a:avLst/>
          </a:prstGeom>
          <a:noFill/>
          <a:ln w="9525">
            <a:noFill/>
            <a:miter lim="800000"/>
            <a:headEnd/>
            <a:tailEnd/>
          </a:ln>
        </p:spPr>
        <p:txBody>
          <a:bodyPr wrap="none">
            <a:spAutoFit/>
          </a:bodyPr>
          <a:lstStyle/>
          <a:p>
            <a:r>
              <a:rPr lang="ca-ES" sz="1600"/>
              <a:t>Antonio Cánovas </a:t>
            </a:r>
            <a:r>
              <a:rPr lang="ca-ES" sz="1600">
                <a:solidFill>
                  <a:schemeClr val="bg1"/>
                </a:solidFill>
              </a:rPr>
              <a:t>del Castillo</a:t>
            </a:r>
          </a:p>
        </p:txBody>
      </p:sp>
      <p:sp>
        <p:nvSpPr>
          <p:cNvPr id="2081" name="Text Box 33"/>
          <p:cNvSpPr txBox="1">
            <a:spLocks noChangeArrowheads="1"/>
          </p:cNvSpPr>
          <p:nvPr/>
        </p:nvSpPr>
        <p:spPr bwMode="auto">
          <a:xfrm>
            <a:off x="539750" y="6165304"/>
            <a:ext cx="4032250" cy="646331"/>
          </a:xfrm>
          <a:prstGeom prst="rect">
            <a:avLst/>
          </a:prstGeom>
          <a:solidFill>
            <a:schemeClr val="accent1"/>
          </a:solidFill>
          <a:ln w="9525">
            <a:noFill/>
            <a:miter lim="800000"/>
            <a:headEnd/>
            <a:tailEnd/>
          </a:ln>
          <a:effectLst>
            <a:outerShdw dist="35921" dir="2700000" algn="ctr" rotWithShape="0">
              <a:schemeClr val="bg1"/>
            </a:outerShdw>
          </a:effectLst>
        </p:spPr>
        <p:txBody>
          <a:bodyPr wrap="square">
            <a:spAutoFit/>
          </a:bodyPr>
          <a:lstStyle/>
          <a:p>
            <a:pPr>
              <a:defRPr/>
            </a:pPr>
            <a:r>
              <a:rPr lang="ca-ES" dirty="0">
                <a:effectLst>
                  <a:outerShdw blurRad="38100" dist="38100" dir="2700000" algn="tl">
                    <a:srgbClr val="FFFFFF"/>
                  </a:outerShdw>
                </a:effectLst>
              </a:rPr>
              <a:t>Alfons havia proclamat els seus principis en el </a:t>
            </a:r>
            <a:r>
              <a:rPr lang="ca-ES" sz="1600" dirty="0">
                <a:solidFill>
                  <a:srgbClr val="CC0066"/>
                </a:solidFill>
              </a:rPr>
              <a:t>“</a:t>
            </a:r>
            <a:r>
              <a:rPr lang="ca-ES" b="1" dirty="0">
                <a:solidFill>
                  <a:srgbClr val="CC0066"/>
                </a:solidFill>
              </a:rPr>
              <a:t>Manifest de </a:t>
            </a:r>
            <a:r>
              <a:rPr lang="ca-ES" b="1" dirty="0" err="1">
                <a:solidFill>
                  <a:srgbClr val="CC0066"/>
                </a:solidFill>
              </a:rPr>
              <a:t>Sandhurst</a:t>
            </a:r>
            <a:r>
              <a:rPr lang="ca-ES" sz="1600" dirty="0">
                <a:solidFill>
                  <a:srgbClr val="CC0066"/>
                </a:solidFill>
              </a:rPr>
              <a:t>”</a:t>
            </a:r>
          </a:p>
        </p:txBody>
      </p:sp>
      <p:grpSp>
        <p:nvGrpSpPr>
          <p:cNvPr id="4" name="Group 35"/>
          <p:cNvGrpSpPr>
            <a:grpSpLocks/>
          </p:cNvGrpSpPr>
          <p:nvPr/>
        </p:nvGrpSpPr>
        <p:grpSpPr bwMode="auto">
          <a:xfrm>
            <a:off x="250825" y="3429000"/>
            <a:ext cx="3025775" cy="366712"/>
            <a:chOff x="325" y="2375"/>
            <a:chExt cx="2086" cy="231"/>
          </a:xfrm>
        </p:grpSpPr>
        <p:sp>
          <p:nvSpPr>
            <p:cNvPr id="2068" name="Text Box 20" descr="B226"/>
            <p:cNvSpPr txBox="1">
              <a:spLocks noChangeArrowheads="1"/>
            </p:cNvSpPr>
            <p:nvPr/>
          </p:nvSpPr>
          <p:spPr bwMode="auto">
            <a:xfrm>
              <a:off x="325" y="2375"/>
              <a:ext cx="2086" cy="231"/>
            </a:xfrm>
            <a:prstGeom prst="rect">
              <a:avLst/>
            </a:prstGeom>
            <a:blipFill dpi="0" rotWithShape="1">
              <a:blip r:embed="rId3" cstate="print"/>
              <a:srcRect/>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r">
                <a:defRPr/>
              </a:pPr>
              <a:r>
                <a:rPr lang="ca-ES" sz="1800" dirty="0"/>
                <a:t>Inici del període</a:t>
              </a:r>
            </a:p>
          </p:txBody>
        </p:sp>
        <p:sp>
          <p:nvSpPr>
            <p:cNvPr id="8219" name="Text Box 34"/>
            <p:cNvSpPr txBox="1">
              <a:spLocks noChangeArrowheads="1"/>
            </p:cNvSpPr>
            <p:nvPr/>
          </p:nvSpPr>
          <p:spPr bwMode="auto">
            <a:xfrm>
              <a:off x="656" y="2387"/>
              <a:ext cx="204" cy="212"/>
            </a:xfrm>
            <a:prstGeom prst="rect">
              <a:avLst/>
            </a:prstGeom>
            <a:noFill/>
            <a:ln w="9525">
              <a:noFill/>
              <a:miter lim="800000"/>
              <a:headEnd/>
              <a:tailEnd/>
            </a:ln>
          </p:spPr>
          <p:txBody>
            <a:bodyPr wrap="none">
              <a:spAutoFit/>
            </a:bodyPr>
            <a:lstStyle/>
            <a:p>
              <a:r>
                <a:rPr lang="ca-ES" sz="1600"/>
                <a:t>1</a:t>
              </a:r>
            </a:p>
          </p:txBody>
        </p:sp>
      </p:grpSp>
      <p:pic>
        <p:nvPicPr>
          <p:cNvPr id="2085" name="Picture 37" descr="2alfonsXII"/>
          <p:cNvPicPr>
            <a:picLocks noChangeAspect="1" noChangeArrowheads="1"/>
          </p:cNvPicPr>
          <p:nvPr/>
        </p:nvPicPr>
        <p:blipFill>
          <a:blip r:embed="rId4" cstate="print">
            <a:lum bright="12000" contrast="12000"/>
          </a:blip>
          <a:srcRect/>
          <a:stretch>
            <a:fillRect/>
          </a:stretch>
        </p:blipFill>
        <p:spPr bwMode="auto">
          <a:xfrm>
            <a:off x="323528" y="3935974"/>
            <a:ext cx="1689422" cy="222828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500" fill="hold"/>
                                        <p:tgtEl>
                                          <p:spTgt spid="2056"/>
                                        </p:tgtEl>
                                        <p:attrNameLst>
                                          <p:attrName>ppt_x</p:attrName>
                                        </p:attrNameLst>
                                      </p:cBhvr>
                                      <p:tavLst>
                                        <p:tav tm="0">
                                          <p:val>
                                            <p:strVal val="#ppt_x"/>
                                          </p:val>
                                        </p:tav>
                                        <p:tav tm="100000">
                                          <p:val>
                                            <p:strVal val="#ppt_x"/>
                                          </p:val>
                                        </p:tav>
                                      </p:tavLst>
                                    </p:anim>
                                    <p:anim calcmode="lin" valueType="num">
                                      <p:cBhvr>
                                        <p:cTn id="13" dur="500" fill="hold"/>
                                        <p:tgtEl>
                                          <p:spTgt spid="2056"/>
                                        </p:tgtEl>
                                        <p:attrNameLst>
                                          <p:attrName>ppt_y</p:attrName>
                                        </p:attrNameLst>
                                      </p:cBhvr>
                                      <p:tavLst>
                                        <p:tav tm="0">
                                          <p:val>
                                            <p:strVal val="#ppt_y-#ppt_h/2"/>
                                          </p:val>
                                        </p:tav>
                                        <p:tav tm="100000">
                                          <p:val>
                                            <p:strVal val="#ppt_y"/>
                                          </p:val>
                                        </p:tav>
                                      </p:tavLst>
                                    </p:anim>
                                    <p:anim calcmode="lin" valueType="num">
                                      <p:cBhvr>
                                        <p:cTn id="14" dur="500" fill="hold"/>
                                        <p:tgtEl>
                                          <p:spTgt spid="2056"/>
                                        </p:tgtEl>
                                        <p:attrNameLst>
                                          <p:attrName>ppt_w</p:attrName>
                                        </p:attrNameLst>
                                      </p:cBhvr>
                                      <p:tavLst>
                                        <p:tav tm="0">
                                          <p:val>
                                            <p:strVal val="#ppt_w"/>
                                          </p:val>
                                        </p:tav>
                                        <p:tav tm="100000">
                                          <p:val>
                                            <p:strVal val="#ppt_w"/>
                                          </p:val>
                                        </p:tav>
                                      </p:tavLst>
                                    </p:anim>
                                    <p:anim calcmode="lin" valueType="num">
                                      <p:cBhvr>
                                        <p:cTn id="15" dur="500" fill="hold"/>
                                        <p:tgtEl>
                                          <p:spTgt spid="2056"/>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7" presetClass="entr" presetSubtype="1" fill="hold" grpId="0" nodeType="afterEffect">
                                  <p:stCondLst>
                                    <p:cond delay="0"/>
                                  </p:stCondLst>
                                  <p:childTnLst>
                                    <p:set>
                                      <p:cBhvr>
                                        <p:cTn id="18" dur="1" fill="hold">
                                          <p:stCondLst>
                                            <p:cond delay="0"/>
                                          </p:stCondLst>
                                        </p:cTn>
                                        <p:tgtEl>
                                          <p:spTgt spid="2063"/>
                                        </p:tgtEl>
                                        <p:attrNameLst>
                                          <p:attrName>style.visibility</p:attrName>
                                        </p:attrNameLst>
                                      </p:cBhvr>
                                      <p:to>
                                        <p:strVal val="visible"/>
                                      </p:to>
                                    </p:set>
                                    <p:anim calcmode="lin" valueType="num">
                                      <p:cBhvr>
                                        <p:cTn id="19" dur="500" fill="hold"/>
                                        <p:tgtEl>
                                          <p:spTgt spid="2063"/>
                                        </p:tgtEl>
                                        <p:attrNameLst>
                                          <p:attrName>ppt_x</p:attrName>
                                        </p:attrNameLst>
                                      </p:cBhvr>
                                      <p:tavLst>
                                        <p:tav tm="0">
                                          <p:val>
                                            <p:strVal val="#ppt_x"/>
                                          </p:val>
                                        </p:tav>
                                        <p:tav tm="100000">
                                          <p:val>
                                            <p:strVal val="#ppt_x"/>
                                          </p:val>
                                        </p:tav>
                                      </p:tavLst>
                                    </p:anim>
                                    <p:anim calcmode="lin" valueType="num">
                                      <p:cBhvr>
                                        <p:cTn id="20" dur="500" fill="hold"/>
                                        <p:tgtEl>
                                          <p:spTgt spid="2063"/>
                                        </p:tgtEl>
                                        <p:attrNameLst>
                                          <p:attrName>ppt_y</p:attrName>
                                        </p:attrNameLst>
                                      </p:cBhvr>
                                      <p:tavLst>
                                        <p:tav tm="0">
                                          <p:val>
                                            <p:strVal val="#ppt_y-#ppt_h/2"/>
                                          </p:val>
                                        </p:tav>
                                        <p:tav tm="100000">
                                          <p:val>
                                            <p:strVal val="#ppt_y"/>
                                          </p:val>
                                        </p:tav>
                                      </p:tavLst>
                                    </p:anim>
                                    <p:anim calcmode="lin" valueType="num">
                                      <p:cBhvr>
                                        <p:cTn id="21" dur="500" fill="hold"/>
                                        <p:tgtEl>
                                          <p:spTgt spid="2063"/>
                                        </p:tgtEl>
                                        <p:attrNameLst>
                                          <p:attrName>ppt_w</p:attrName>
                                        </p:attrNameLst>
                                      </p:cBhvr>
                                      <p:tavLst>
                                        <p:tav tm="0">
                                          <p:val>
                                            <p:strVal val="#ppt_w"/>
                                          </p:val>
                                        </p:tav>
                                        <p:tav tm="100000">
                                          <p:val>
                                            <p:strVal val="#ppt_w"/>
                                          </p:val>
                                        </p:tav>
                                      </p:tavLst>
                                    </p:anim>
                                    <p:anim calcmode="lin" valueType="num">
                                      <p:cBhvr>
                                        <p:cTn id="22" dur="500" fill="hold"/>
                                        <p:tgtEl>
                                          <p:spTgt spid="206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9"/>
                                        </p:tgtEl>
                                        <p:attrNameLst>
                                          <p:attrName>style.visibility</p:attrName>
                                        </p:attrNameLst>
                                      </p:cBhvr>
                                      <p:to>
                                        <p:strVal val="visible"/>
                                      </p:to>
                                    </p:set>
                                    <p:animEffect transition="in" filter="fade">
                                      <p:cBhvr>
                                        <p:cTn id="27" dur="1000"/>
                                        <p:tgtEl>
                                          <p:spTgt spid="2059"/>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 fill="hold" grpId="0" nodeType="clickEffect">
                                  <p:stCondLst>
                                    <p:cond delay="0"/>
                                  </p:stCondLst>
                                  <p:childTnLst>
                                    <p:set>
                                      <p:cBhvr>
                                        <p:cTn id="31" dur="1" fill="hold">
                                          <p:stCondLst>
                                            <p:cond delay="0"/>
                                          </p:stCondLst>
                                        </p:cTn>
                                        <p:tgtEl>
                                          <p:spTgt spid="2062"/>
                                        </p:tgtEl>
                                        <p:attrNameLst>
                                          <p:attrName>style.visibility</p:attrName>
                                        </p:attrNameLst>
                                      </p:cBhvr>
                                      <p:to>
                                        <p:strVal val="visible"/>
                                      </p:to>
                                    </p:set>
                                    <p:anim calcmode="lin" valueType="num">
                                      <p:cBhvr>
                                        <p:cTn id="32" dur="500" fill="hold"/>
                                        <p:tgtEl>
                                          <p:spTgt spid="2062"/>
                                        </p:tgtEl>
                                        <p:attrNameLst>
                                          <p:attrName>ppt_x</p:attrName>
                                        </p:attrNameLst>
                                      </p:cBhvr>
                                      <p:tavLst>
                                        <p:tav tm="0">
                                          <p:val>
                                            <p:strVal val="#ppt_x"/>
                                          </p:val>
                                        </p:tav>
                                        <p:tav tm="100000">
                                          <p:val>
                                            <p:strVal val="#ppt_x"/>
                                          </p:val>
                                        </p:tav>
                                      </p:tavLst>
                                    </p:anim>
                                    <p:anim calcmode="lin" valueType="num">
                                      <p:cBhvr>
                                        <p:cTn id="33" dur="500" fill="hold"/>
                                        <p:tgtEl>
                                          <p:spTgt spid="2062"/>
                                        </p:tgtEl>
                                        <p:attrNameLst>
                                          <p:attrName>ppt_y</p:attrName>
                                        </p:attrNameLst>
                                      </p:cBhvr>
                                      <p:tavLst>
                                        <p:tav tm="0">
                                          <p:val>
                                            <p:strVal val="#ppt_y-#ppt_h/2"/>
                                          </p:val>
                                        </p:tav>
                                        <p:tav tm="100000">
                                          <p:val>
                                            <p:strVal val="#ppt_y"/>
                                          </p:val>
                                        </p:tav>
                                      </p:tavLst>
                                    </p:anim>
                                    <p:anim calcmode="lin" valueType="num">
                                      <p:cBhvr>
                                        <p:cTn id="34" dur="500" fill="hold"/>
                                        <p:tgtEl>
                                          <p:spTgt spid="2062"/>
                                        </p:tgtEl>
                                        <p:attrNameLst>
                                          <p:attrName>ppt_w</p:attrName>
                                        </p:attrNameLst>
                                      </p:cBhvr>
                                      <p:tavLst>
                                        <p:tav tm="0">
                                          <p:val>
                                            <p:strVal val="#ppt_w"/>
                                          </p:val>
                                        </p:tav>
                                        <p:tav tm="100000">
                                          <p:val>
                                            <p:strVal val="#ppt_w"/>
                                          </p:val>
                                        </p:tav>
                                      </p:tavLst>
                                    </p:anim>
                                    <p:anim calcmode="lin" valueType="num">
                                      <p:cBhvr>
                                        <p:cTn id="35" dur="500" fill="hold"/>
                                        <p:tgtEl>
                                          <p:spTgt spid="206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60"/>
                                        </p:tgtEl>
                                        <p:attrNameLst>
                                          <p:attrName>style.visibility</p:attrName>
                                        </p:attrNameLst>
                                      </p:cBhvr>
                                      <p:to>
                                        <p:strVal val="visible"/>
                                      </p:to>
                                    </p:set>
                                    <p:animEffect transition="in" filter="fade">
                                      <p:cBhvr>
                                        <p:cTn id="40" dur="1000"/>
                                        <p:tgtEl>
                                          <p:spTgt spid="2060"/>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2064"/>
                                        </p:tgtEl>
                                        <p:attrNameLst>
                                          <p:attrName>style.visibility</p:attrName>
                                        </p:attrNameLst>
                                      </p:cBhvr>
                                      <p:to>
                                        <p:strVal val="visible"/>
                                      </p:to>
                                    </p:set>
                                    <p:anim calcmode="lin" valueType="num">
                                      <p:cBhvr>
                                        <p:cTn id="45" dur="500" fill="hold"/>
                                        <p:tgtEl>
                                          <p:spTgt spid="2064"/>
                                        </p:tgtEl>
                                        <p:attrNameLst>
                                          <p:attrName>ppt_x</p:attrName>
                                        </p:attrNameLst>
                                      </p:cBhvr>
                                      <p:tavLst>
                                        <p:tav tm="0">
                                          <p:val>
                                            <p:strVal val="#ppt_x"/>
                                          </p:val>
                                        </p:tav>
                                        <p:tav tm="100000">
                                          <p:val>
                                            <p:strVal val="#ppt_x"/>
                                          </p:val>
                                        </p:tav>
                                      </p:tavLst>
                                    </p:anim>
                                    <p:anim calcmode="lin" valueType="num">
                                      <p:cBhvr>
                                        <p:cTn id="46" dur="500" fill="hold"/>
                                        <p:tgtEl>
                                          <p:spTgt spid="2064"/>
                                        </p:tgtEl>
                                        <p:attrNameLst>
                                          <p:attrName>ppt_y</p:attrName>
                                        </p:attrNameLst>
                                      </p:cBhvr>
                                      <p:tavLst>
                                        <p:tav tm="0">
                                          <p:val>
                                            <p:strVal val="#ppt_y-#ppt_h/2"/>
                                          </p:val>
                                        </p:tav>
                                        <p:tav tm="100000">
                                          <p:val>
                                            <p:strVal val="#ppt_y"/>
                                          </p:val>
                                        </p:tav>
                                      </p:tavLst>
                                    </p:anim>
                                    <p:anim calcmode="lin" valueType="num">
                                      <p:cBhvr>
                                        <p:cTn id="47" dur="500" fill="hold"/>
                                        <p:tgtEl>
                                          <p:spTgt spid="2064"/>
                                        </p:tgtEl>
                                        <p:attrNameLst>
                                          <p:attrName>ppt_w</p:attrName>
                                        </p:attrNameLst>
                                      </p:cBhvr>
                                      <p:tavLst>
                                        <p:tav tm="0">
                                          <p:val>
                                            <p:strVal val="#ppt_w"/>
                                          </p:val>
                                        </p:tav>
                                        <p:tav tm="100000">
                                          <p:val>
                                            <p:strVal val="#ppt_w"/>
                                          </p:val>
                                        </p:tav>
                                      </p:tavLst>
                                    </p:anim>
                                    <p:anim calcmode="lin" valueType="num">
                                      <p:cBhvr>
                                        <p:cTn id="48" dur="500" fill="hold"/>
                                        <p:tgtEl>
                                          <p:spTgt spid="206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66"/>
                                        </p:tgtEl>
                                        <p:attrNameLst>
                                          <p:attrName>style.visibility</p:attrName>
                                        </p:attrNameLst>
                                      </p:cBhvr>
                                      <p:to>
                                        <p:strVal val="visible"/>
                                      </p:to>
                                    </p:set>
                                    <p:animEffect transition="in" filter="fade">
                                      <p:cBhvr>
                                        <p:cTn id="53" dur="1000"/>
                                        <p:tgtEl>
                                          <p:spTgt spid="206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67"/>
                                        </p:tgtEl>
                                        <p:attrNameLst>
                                          <p:attrName>style.visibility</p:attrName>
                                        </p:attrNameLst>
                                      </p:cBhvr>
                                      <p:to>
                                        <p:strVal val="visible"/>
                                      </p:to>
                                    </p:set>
                                    <p:animEffect transition="in" filter="fade">
                                      <p:cBhvr>
                                        <p:cTn id="58" dur="1000"/>
                                        <p:tgtEl>
                                          <p:spTgt spid="2067"/>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2058"/>
                                        </p:tgtEl>
                                        <p:attrNameLst>
                                          <p:attrName>style.visibility</p:attrName>
                                        </p:attrNameLst>
                                      </p:cBhvr>
                                      <p:to>
                                        <p:strVal val="visible"/>
                                      </p:to>
                                    </p:set>
                                    <p:anim calcmode="lin" valueType="num">
                                      <p:cBhvr>
                                        <p:cTn id="63" dur="500" fill="hold"/>
                                        <p:tgtEl>
                                          <p:spTgt spid="2058"/>
                                        </p:tgtEl>
                                        <p:attrNameLst>
                                          <p:attrName>ppt_x</p:attrName>
                                        </p:attrNameLst>
                                      </p:cBhvr>
                                      <p:tavLst>
                                        <p:tav tm="0">
                                          <p:val>
                                            <p:strVal val="#ppt_x"/>
                                          </p:val>
                                        </p:tav>
                                        <p:tav tm="100000">
                                          <p:val>
                                            <p:strVal val="#ppt_x"/>
                                          </p:val>
                                        </p:tav>
                                      </p:tavLst>
                                    </p:anim>
                                    <p:anim calcmode="lin" valueType="num">
                                      <p:cBhvr>
                                        <p:cTn id="64" dur="500" fill="hold"/>
                                        <p:tgtEl>
                                          <p:spTgt spid="2058"/>
                                        </p:tgtEl>
                                        <p:attrNameLst>
                                          <p:attrName>ppt_y</p:attrName>
                                        </p:attrNameLst>
                                      </p:cBhvr>
                                      <p:tavLst>
                                        <p:tav tm="0">
                                          <p:val>
                                            <p:strVal val="#ppt_y-#ppt_h/2"/>
                                          </p:val>
                                        </p:tav>
                                        <p:tav tm="100000">
                                          <p:val>
                                            <p:strVal val="#ppt_y"/>
                                          </p:val>
                                        </p:tav>
                                      </p:tavLst>
                                    </p:anim>
                                    <p:anim calcmode="lin" valueType="num">
                                      <p:cBhvr>
                                        <p:cTn id="65" dur="500" fill="hold"/>
                                        <p:tgtEl>
                                          <p:spTgt spid="2058"/>
                                        </p:tgtEl>
                                        <p:attrNameLst>
                                          <p:attrName>ppt_w</p:attrName>
                                        </p:attrNameLst>
                                      </p:cBhvr>
                                      <p:tavLst>
                                        <p:tav tm="0">
                                          <p:val>
                                            <p:strVal val="#ppt_w"/>
                                          </p:val>
                                        </p:tav>
                                        <p:tav tm="100000">
                                          <p:val>
                                            <p:strVal val="#ppt_w"/>
                                          </p:val>
                                        </p:tav>
                                      </p:tavLst>
                                    </p:anim>
                                    <p:anim calcmode="lin" valueType="num">
                                      <p:cBhvr>
                                        <p:cTn id="66" dur="500" fill="hold"/>
                                        <p:tgtEl>
                                          <p:spTgt spid="205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61"/>
                                        </p:tgtEl>
                                        <p:attrNameLst>
                                          <p:attrName>style.visibility</p:attrName>
                                        </p:attrNameLst>
                                      </p:cBhvr>
                                      <p:to>
                                        <p:strVal val="visible"/>
                                      </p:to>
                                    </p:set>
                                    <p:animEffect transition="in" filter="fade">
                                      <p:cBhvr>
                                        <p:cTn id="71" dur="1000"/>
                                        <p:tgtEl>
                                          <p:spTgt spid="2061"/>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grpId="0" nodeType="clickEffect">
                                  <p:stCondLst>
                                    <p:cond delay="0"/>
                                  </p:stCondLst>
                                  <p:childTnLst>
                                    <p:set>
                                      <p:cBhvr>
                                        <p:cTn id="75" dur="1" fill="hold">
                                          <p:stCondLst>
                                            <p:cond delay="0"/>
                                          </p:stCondLst>
                                        </p:cTn>
                                        <p:tgtEl>
                                          <p:spTgt spid="2065"/>
                                        </p:tgtEl>
                                        <p:attrNameLst>
                                          <p:attrName>style.visibility</p:attrName>
                                        </p:attrNameLst>
                                      </p:cBhvr>
                                      <p:to>
                                        <p:strVal val="visible"/>
                                      </p:to>
                                    </p:set>
                                    <p:anim calcmode="lin" valueType="num">
                                      <p:cBhvr>
                                        <p:cTn id="76" dur="500" fill="hold"/>
                                        <p:tgtEl>
                                          <p:spTgt spid="2065"/>
                                        </p:tgtEl>
                                        <p:attrNameLst>
                                          <p:attrName>ppt_x</p:attrName>
                                        </p:attrNameLst>
                                      </p:cBhvr>
                                      <p:tavLst>
                                        <p:tav tm="0">
                                          <p:val>
                                            <p:strVal val="#ppt_x"/>
                                          </p:val>
                                        </p:tav>
                                        <p:tav tm="100000">
                                          <p:val>
                                            <p:strVal val="#ppt_x"/>
                                          </p:val>
                                        </p:tav>
                                      </p:tavLst>
                                    </p:anim>
                                    <p:anim calcmode="lin" valueType="num">
                                      <p:cBhvr>
                                        <p:cTn id="77" dur="500" fill="hold"/>
                                        <p:tgtEl>
                                          <p:spTgt spid="2065"/>
                                        </p:tgtEl>
                                        <p:attrNameLst>
                                          <p:attrName>ppt_y</p:attrName>
                                        </p:attrNameLst>
                                      </p:cBhvr>
                                      <p:tavLst>
                                        <p:tav tm="0">
                                          <p:val>
                                            <p:strVal val="#ppt_y-#ppt_h/2"/>
                                          </p:val>
                                        </p:tav>
                                        <p:tav tm="100000">
                                          <p:val>
                                            <p:strVal val="#ppt_y"/>
                                          </p:val>
                                        </p:tav>
                                      </p:tavLst>
                                    </p:anim>
                                    <p:anim calcmode="lin" valueType="num">
                                      <p:cBhvr>
                                        <p:cTn id="78" dur="500" fill="hold"/>
                                        <p:tgtEl>
                                          <p:spTgt spid="2065"/>
                                        </p:tgtEl>
                                        <p:attrNameLst>
                                          <p:attrName>ppt_w</p:attrName>
                                        </p:attrNameLst>
                                      </p:cBhvr>
                                      <p:tavLst>
                                        <p:tav tm="0">
                                          <p:val>
                                            <p:strVal val="#ppt_w"/>
                                          </p:val>
                                        </p:tav>
                                        <p:tav tm="100000">
                                          <p:val>
                                            <p:strVal val="#ppt_w"/>
                                          </p:val>
                                        </p:tav>
                                      </p:tavLst>
                                    </p:anim>
                                    <p:anim calcmode="lin" valueType="num">
                                      <p:cBhvr>
                                        <p:cTn id="79" dur="500" fill="hold"/>
                                        <p:tgtEl>
                                          <p:spTgt spid="2065"/>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fltVal val="0"/>
                                          </p:val>
                                        </p:tav>
                                        <p:tav tm="100000">
                                          <p:val>
                                            <p:strVal val="#ppt_w"/>
                                          </p:val>
                                        </p:tav>
                                      </p:tavLst>
                                    </p:anim>
                                    <p:anim calcmode="lin" valueType="num">
                                      <p:cBhvr>
                                        <p:cTn id="8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070"/>
                                        </p:tgtEl>
                                        <p:attrNameLst>
                                          <p:attrName>style.visibility</p:attrName>
                                        </p:attrNameLst>
                                      </p:cBhvr>
                                      <p:to>
                                        <p:strVal val="visible"/>
                                      </p:to>
                                    </p:set>
                                    <p:animEffect transition="in" filter="fade">
                                      <p:cBhvr>
                                        <p:cTn id="90" dur="1000"/>
                                        <p:tgtEl>
                                          <p:spTgt spid="207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073"/>
                                        </p:tgtEl>
                                        <p:attrNameLst>
                                          <p:attrName>style.visibility</p:attrName>
                                        </p:attrNameLst>
                                      </p:cBhvr>
                                      <p:to>
                                        <p:strVal val="visible"/>
                                      </p:to>
                                    </p:set>
                                    <p:animEffect transition="in" filter="fade">
                                      <p:cBhvr>
                                        <p:cTn id="95" dur="1000"/>
                                        <p:tgtEl>
                                          <p:spTgt spid="2073"/>
                                        </p:tgtEl>
                                      </p:cBhvr>
                                    </p:animEffect>
                                  </p:childTnLst>
                                </p:cTn>
                              </p:par>
                            </p:childTnLst>
                          </p:cTn>
                        </p:par>
                        <p:par>
                          <p:cTn id="96" fill="hold">
                            <p:stCondLst>
                              <p:cond delay="1000"/>
                            </p:stCondLst>
                            <p:childTnLst>
                              <p:par>
                                <p:cTn id="97" presetID="17" presetClass="entr" presetSubtype="1" fill="hold" nodeType="after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p:cTn id="99" dur="500" fill="hold"/>
                                        <p:tgtEl>
                                          <p:spTgt spid="3"/>
                                        </p:tgtEl>
                                        <p:attrNameLst>
                                          <p:attrName>ppt_x</p:attrName>
                                        </p:attrNameLst>
                                      </p:cBhvr>
                                      <p:tavLst>
                                        <p:tav tm="0">
                                          <p:val>
                                            <p:strVal val="#ppt_x"/>
                                          </p:val>
                                        </p:tav>
                                        <p:tav tm="100000">
                                          <p:val>
                                            <p:strVal val="#ppt_x"/>
                                          </p:val>
                                        </p:tav>
                                      </p:tavLst>
                                    </p:anim>
                                    <p:anim calcmode="lin" valueType="num">
                                      <p:cBhvr>
                                        <p:cTn id="100" dur="500" fill="hold"/>
                                        <p:tgtEl>
                                          <p:spTgt spid="3"/>
                                        </p:tgtEl>
                                        <p:attrNameLst>
                                          <p:attrName>ppt_y</p:attrName>
                                        </p:attrNameLst>
                                      </p:cBhvr>
                                      <p:tavLst>
                                        <p:tav tm="0">
                                          <p:val>
                                            <p:strVal val="#ppt_y-#ppt_h/2"/>
                                          </p:val>
                                        </p:tav>
                                        <p:tav tm="100000">
                                          <p:val>
                                            <p:strVal val="#ppt_y"/>
                                          </p:val>
                                        </p:tav>
                                      </p:tavLst>
                                    </p:anim>
                                    <p:anim calcmode="lin" valueType="num">
                                      <p:cBhvr>
                                        <p:cTn id="101" dur="500" fill="hold"/>
                                        <p:tgtEl>
                                          <p:spTgt spid="3"/>
                                        </p:tgtEl>
                                        <p:attrNameLst>
                                          <p:attrName>ppt_w</p:attrName>
                                        </p:attrNameLst>
                                      </p:cBhvr>
                                      <p:tavLst>
                                        <p:tav tm="0">
                                          <p:val>
                                            <p:strVal val="#ppt_w"/>
                                          </p:val>
                                        </p:tav>
                                        <p:tav tm="100000">
                                          <p:val>
                                            <p:strVal val="#ppt_w"/>
                                          </p:val>
                                        </p:tav>
                                      </p:tavLst>
                                    </p:anim>
                                    <p:anim calcmode="lin" valueType="num">
                                      <p:cBhvr>
                                        <p:cTn id="102" dur="500" fill="hold"/>
                                        <p:tgtEl>
                                          <p:spTgt spid="3"/>
                                        </p:tgtEl>
                                        <p:attrNameLst>
                                          <p:attrName>ppt_h</p:attrName>
                                        </p:attrNameLst>
                                      </p:cBhvr>
                                      <p:tavLst>
                                        <p:tav tm="0">
                                          <p:val>
                                            <p:fltVal val="0"/>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2071"/>
                                        </p:tgtEl>
                                        <p:attrNameLst>
                                          <p:attrName>style.visibility</p:attrName>
                                        </p:attrNameLst>
                                      </p:cBhvr>
                                      <p:to>
                                        <p:strVal val="visible"/>
                                      </p:to>
                                    </p:set>
                                    <p:animEffect transition="in" filter="fade">
                                      <p:cBhvr>
                                        <p:cTn id="106" dur="1000"/>
                                        <p:tgtEl>
                                          <p:spTgt spid="2071"/>
                                        </p:tgtEl>
                                      </p:cBhvr>
                                    </p:animEffect>
                                  </p:childTnLst>
                                </p:cTn>
                              </p:par>
                            </p:childTnLst>
                          </p:cTn>
                        </p:par>
                        <p:par>
                          <p:cTn id="107" fill="hold">
                            <p:stCondLst>
                              <p:cond delay="2500"/>
                            </p:stCondLst>
                            <p:childTnLst>
                              <p:par>
                                <p:cTn id="108" presetID="10" presetClass="entr" presetSubtype="0" fill="hold" nodeType="afterEffect">
                                  <p:stCondLst>
                                    <p:cond delay="0"/>
                                  </p:stCondLst>
                                  <p:childTnLst>
                                    <p:set>
                                      <p:cBhvr>
                                        <p:cTn id="109" dur="1" fill="hold">
                                          <p:stCondLst>
                                            <p:cond delay="0"/>
                                          </p:stCondLst>
                                        </p:cTn>
                                        <p:tgtEl>
                                          <p:spTgt spid="2085"/>
                                        </p:tgtEl>
                                        <p:attrNameLst>
                                          <p:attrName>style.visibility</p:attrName>
                                        </p:attrNameLst>
                                      </p:cBhvr>
                                      <p:to>
                                        <p:strVal val="visible"/>
                                      </p:to>
                                    </p:set>
                                    <p:animEffect transition="in" filter="fade">
                                      <p:cBhvr>
                                        <p:cTn id="110" dur="1000"/>
                                        <p:tgtEl>
                                          <p:spTgt spid="208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076"/>
                                        </p:tgtEl>
                                        <p:attrNameLst>
                                          <p:attrName>style.visibility</p:attrName>
                                        </p:attrNameLst>
                                      </p:cBhvr>
                                      <p:to>
                                        <p:strVal val="visible"/>
                                      </p:to>
                                    </p:set>
                                    <p:animEffect transition="in" filter="fade">
                                      <p:cBhvr>
                                        <p:cTn id="115" dur="1000"/>
                                        <p:tgtEl>
                                          <p:spTgt spid="2076"/>
                                        </p:tgtEl>
                                      </p:cBhvr>
                                    </p:animEffect>
                                  </p:childTnLst>
                                </p:cTn>
                              </p:par>
                            </p:childTnLst>
                          </p:cTn>
                        </p:par>
                        <p:par>
                          <p:cTn id="116" fill="hold">
                            <p:stCondLst>
                              <p:cond delay="1000"/>
                            </p:stCondLst>
                            <p:childTnLst>
                              <p:par>
                                <p:cTn id="117" presetID="17" presetClass="entr" presetSubtype="1" fill="hold" grpId="0" nodeType="afterEffect">
                                  <p:stCondLst>
                                    <p:cond delay="0"/>
                                  </p:stCondLst>
                                  <p:childTnLst>
                                    <p:set>
                                      <p:cBhvr>
                                        <p:cTn id="118" dur="1" fill="hold">
                                          <p:stCondLst>
                                            <p:cond delay="0"/>
                                          </p:stCondLst>
                                        </p:cTn>
                                        <p:tgtEl>
                                          <p:spTgt spid="2077"/>
                                        </p:tgtEl>
                                        <p:attrNameLst>
                                          <p:attrName>style.visibility</p:attrName>
                                        </p:attrNameLst>
                                      </p:cBhvr>
                                      <p:to>
                                        <p:strVal val="visible"/>
                                      </p:to>
                                    </p:set>
                                    <p:anim calcmode="lin" valueType="num">
                                      <p:cBhvr>
                                        <p:cTn id="119" dur="500" fill="hold"/>
                                        <p:tgtEl>
                                          <p:spTgt spid="2077"/>
                                        </p:tgtEl>
                                        <p:attrNameLst>
                                          <p:attrName>ppt_x</p:attrName>
                                        </p:attrNameLst>
                                      </p:cBhvr>
                                      <p:tavLst>
                                        <p:tav tm="0">
                                          <p:val>
                                            <p:strVal val="#ppt_x"/>
                                          </p:val>
                                        </p:tav>
                                        <p:tav tm="100000">
                                          <p:val>
                                            <p:strVal val="#ppt_x"/>
                                          </p:val>
                                        </p:tav>
                                      </p:tavLst>
                                    </p:anim>
                                    <p:anim calcmode="lin" valueType="num">
                                      <p:cBhvr>
                                        <p:cTn id="120" dur="500" fill="hold"/>
                                        <p:tgtEl>
                                          <p:spTgt spid="2077"/>
                                        </p:tgtEl>
                                        <p:attrNameLst>
                                          <p:attrName>ppt_y</p:attrName>
                                        </p:attrNameLst>
                                      </p:cBhvr>
                                      <p:tavLst>
                                        <p:tav tm="0">
                                          <p:val>
                                            <p:strVal val="#ppt_y-#ppt_h/2"/>
                                          </p:val>
                                        </p:tav>
                                        <p:tav tm="100000">
                                          <p:val>
                                            <p:strVal val="#ppt_y"/>
                                          </p:val>
                                        </p:tav>
                                      </p:tavLst>
                                    </p:anim>
                                    <p:anim calcmode="lin" valueType="num">
                                      <p:cBhvr>
                                        <p:cTn id="121" dur="500" fill="hold"/>
                                        <p:tgtEl>
                                          <p:spTgt spid="2077"/>
                                        </p:tgtEl>
                                        <p:attrNameLst>
                                          <p:attrName>ppt_w</p:attrName>
                                        </p:attrNameLst>
                                      </p:cBhvr>
                                      <p:tavLst>
                                        <p:tav tm="0">
                                          <p:val>
                                            <p:strVal val="#ppt_w"/>
                                          </p:val>
                                        </p:tav>
                                        <p:tav tm="100000">
                                          <p:val>
                                            <p:strVal val="#ppt_w"/>
                                          </p:val>
                                        </p:tav>
                                      </p:tavLst>
                                    </p:anim>
                                    <p:anim calcmode="lin" valueType="num">
                                      <p:cBhvr>
                                        <p:cTn id="122" dur="500" fill="hold"/>
                                        <p:tgtEl>
                                          <p:spTgt spid="2077"/>
                                        </p:tgtEl>
                                        <p:attrNameLst>
                                          <p:attrName>ppt_h</p:attrName>
                                        </p:attrNameLst>
                                      </p:cBhvr>
                                      <p:tavLst>
                                        <p:tav tm="0">
                                          <p:val>
                                            <p:fltVal val="0"/>
                                          </p:val>
                                        </p:tav>
                                        <p:tav tm="100000">
                                          <p:val>
                                            <p:strVal val="#ppt_h"/>
                                          </p:val>
                                        </p:tav>
                                      </p:tavLst>
                                    </p:anim>
                                  </p:childTnLst>
                                </p:cTn>
                              </p:par>
                            </p:childTnLst>
                          </p:cTn>
                        </p:par>
                        <p:par>
                          <p:cTn id="123" fill="hold">
                            <p:stCondLst>
                              <p:cond delay="1500"/>
                            </p:stCondLst>
                            <p:childTnLst>
                              <p:par>
                                <p:cTn id="124" presetID="17" presetClass="entr" presetSubtype="1" fill="hold" grpId="0" nodeType="afterEffect">
                                  <p:stCondLst>
                                    <p:cond delay="0"/>
                                  </p:stCondLst>
                                  <p:childTnLst>
                                    <p:set>
                                      <p:cBhvr>
                                        <p:cTn id="125" dur="1" fill="hold">
                                          <p:stCondLst>
                                            <p:cond delay="0"/>
                                          </p:stCondLst>
                                        </p:cTn>
                                        <p:tgtEl>
                                          <p:spTgt spid="2079"/>
                                        </p:tgtEl>
                                        <p:attrNameLst>
                                          <p:attrName>style.visibility</p:attrName>
                                        </p:attrNameLst>
                                      </p:cBhvr>
                                      <p:to>
                                        <p:strVal val="visible"/>
                                      </p:to>
                                    </p:set>
                                    <p:anim calcmode="lin" valueType="num">
                                      <p:cBhvr>
                                        <p:cTn id="126" dur="500" fill="hold"/>
                                        <p:tgtEl>
                                          <p:spTgt spid="2079"/>
                                        </p:tgtEl>
                                        <p:attrNameLst>
                                          <p:attrName>ppt_x</p:attrName>
                                        </p:attrNameLst>
                                      </p:cBhvr>
                                      <p:tavLst>
                                        <p:tav tm="0">
                                          <p:val>
                                            <p:strVal val="#ppt_x"/>
                                          </p:val>
                                        </p:tav>
                                        <p:tav tm="100000">
                                          <p:val>
                                            <p:strVal val="#ppt_x"/>
                                          </p:val>
                                        </p:tav>
                                      </p:tavLst>
                                    </p:anim>
                                    <p:anim calcmode="lin" valueType="num">
                                      <p:cBhvr>
                                        <p:cTn id="127" dur="500" fill="hold"/>
                                        <p:tgtEl>
                                          <p:spTgt spid="2079"/>
                                        </p:tgtEl>
                                        <p:attrNameLst>
                                          <p:attrName>ppt_y</p:attrName>
                                        </p:attrNameLst>
                                      </p:cBhvr>
                                      <p:tavLst>
                                        <p:tav tm="0">
                                          <p:val>
                                            <p:strVal val="#ppt_y-#ppt_h/2"/>
                                          </p:val>
                                        </p:tav>
                                        <p:tav tm="100000">
                                          <p:val>
                                            <p:strVal val="#ppt_y"/>
                                          </p:val>
                                        </p:tav>
                                      </p:tavLst>
                                    </p:anim>
                                    <p:anim calcmode="lin" valueType="num">
                                      <p:cBhvr>
                                        <p:cTn id="128" dur="500" fill="hold"/>
                                        <p:tgtEl>
                                          <p:spTgt spid="2079"/>
                                        </p:tgtEl>
                                        <p:attrNameLst>
                                          <p:attrName>ppt_w</p:attrName>
                                        </p:attrNameLst>
                                      </p:cBhvr>
                                      <p:tavLst>
                                        <p:tav tm="0">
                                          <p:val>
                                            <p:strVal val="#ppt_w"/>
                                          </p:val>
                                        </p:tav>
                                        <p:tav tm="100000">
                                          <p:val>
                                            <p:strVal val="#ppt_w"/>
                                          </p:val>
                                        </p:tav>
                                      </p:tavLst>
                                    </p:anim>
                                    <p:anim calcmode="lin" valueType="num">
                                      <p:cBhvr>
                                        <p:cTn id="129" dur="500" fill="hold"/>
                                        <p:tgtEl>
                                          <p:spTgt spid="2079"/>
                                        </p:tgtEl>
                                        <p:attrNameLst>
                                          <p:attrName>ppt_h</p:attrName>
                                        </p:attrNameLst>
                                      </p:cBhvr>
                                      <p:tavLst>
                                        <p:tav tm="0">
                                          <p:val>
                                            <p:fltVal val="0"/>
                                          </p:val>
                                        </p:tav>
                                        <p:tav tm="100000">
                                          <p:val>
                                            <p:strVal val="#ppt_h"/>
                                          </p:val>
                                        </p:tav>
                                      </p:tavLst>
                                    </p:anim>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2080"/>
                                        </p:tgtEl>
                                        <p:attrNameLst>
                                          <p:attrName>style.visibility</p:attrName>
                                        </p:attrNameLst>
                                      </p:cBhvr>
                                      <p:to>
                                        <p:strVal val="visible"/>
                                      </p:to>
                                    </p:set>
                                    <p:animEffect transition="in" filter="fade">
                                      <p:cBhvr>
                                        <p:cTn id="133" dur="1000"/>
                                        <p:tgtEl>
                                          <p:spTgt spid="2080"/>
                                        </p:tgtEl>
                                      </p:cBhvr>
                                    </p:animEffect>
                                  </p:childTnLst>
                                </p:cTn>
                              </p:par>
                            </p:childTnLst>
                          </p:cTn>
                        </p:par>
                        <p:par>
                          <p:cTn id="134" fill="hold">
                            <p:stCondLst>
                              <p:cond delay="3000"/>
                            </p:stCondLst>
                            <p:childTnLst>
                              <p:par>
                                <p:cTn id="135" presetID="10" presetClass="entr" presetSubtype="0" fill="hold" nodeType="afterEffect">
                                  <p:stCondLst>
                                    <p:cond delay="0"/>
                                  </p:stCondLst>
                                  <p:childTnLst>
                                    <p:set>
                                      <p:cBhvr>
                                        <p:cTn id="136" dur="1" fill="hold">
                                          <p:stCondLst>
                                            <p:cond delay="0"/>
                                          </p:stCondLst>
                                        </p:cTn>
                                        <p:tgtEl>
                                          <p:spTgt spid="2084"/>
                                        </p:tgtEl>
                                        <p:attrNameLst>
                                          <p:attrName>style.visibility</p:attrName>
                                        </p:attrNameLst>
                                      </p:cBhvr>
                                      <p:to>
                                        <p:strVal val="visible"/>
                                      </p:to>
                                    </p:set>
                                    <p:animEffect transition="in" filter="fade">
                                      <p:cBhvr>
                                        <p:cTn id="137" dur="1000"/>
                                        <p:tgtEl>
                                          <p:spTgt spid="208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081"/>
                                        </p:tgtEl>
                                        <p:attrNameLst>
                                          <p:attrName>style.visibility</p:attrName>
                                        </p:attrNameLst>
                                      </p:cBhvr>
                                      <p:to>
                                        <p:strVal val="visible"/>
                                      </p:to>
                                    </p:set>
                                    <p:animEffect transition="in" filter="fade">
                                      <p:cBhvr>
                                        <p:cTn id="142" dur="1000"/>
                                        <p:tgtEl>
                                          <p:spTgt spid="2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4" grpId="0" animBg="1"/>
      <p:bldP spid="2061" grpId="0" animBg="1"/>
      <p:bldP spid="2059" grpId="0" animBg="1"/>
      <p:bldP spid="2056" grpId="0" animBg="1"/>
      <p:bldP spid="2058" grpId="0" animBg="1"/>
      <p:bldP spid="2060" grpId="0" animBg="1"/>
      <p:bldP spid="2062" grpId="0" animBg="1"/>
      <p:bldP spid="2063" grpId="0" animBg="1"/>
      <p:bldP spid="2066" grpId="0" animBg="1"/>
      <p:bldP spid="2067" grpId="0" animBg="1"/>
      <p:bldP spid="2070" grpId="0"/>
      <p:bldP spid="2071" grpId="0" animBg="1"/>
      <p:bldP spid="2073" grpId="0"/>
      <p:bldP spid="2076" grpId="0"/>
      <p:bldP spid="2077" grpId="0" animBg="1"/>
      <p:bldP spid="2079" grpId="0" animBg="1"/>
      <p:bldP spid="2080" grpId="0"/>
      <p:bldP spid="20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1691680" y="5661248"/>
            <a:ext cx="7452320" cy="1196752"/>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ca-ES"/>
          </a:p>
        </p:txBody>
      </p:sp>
      <p:sp>
        <p:nvSpPr>
          <p:cNvPr id="9219" name="Rectangle 4"/>
          <p:cNvSpPr>
            <a:spLocks noChangeArrowheads="1"/>
          </p:cNvSpPr>
          <p:nvPr/>
        </p:nvSpPr>
        <p:spPr bwMode="auto">
          <a:xfrm>
            <a:off x="142875" y="692696"/>
            <a:ext cx="8893175" cy="5940088"/>
          </a:xfrm>
          <a:prstGeom prst="rect">
            <a:avLst/>
          </a:prstGeom>
          <a:noFill/>
          <a:ln w="9525">
            <a:noFill/>
            <a:miter lim="800000"/>
            <a:headEnd/>
            <a:tailEnd/>
          </a:ln>
        </p:spPr>
        <p:txBody>
          <a:bodyPr>
            <a:spAutoFit/>
          </a:bodyPr>
          <a:lstStyle/>
          <a:p>
            <a:r>
              <a:rPr lang="es-ES" sz="2000" dirty="0"/>
              <a:t>Per </a:t>
            </a:r>
            <a:r>
              <a:rPr lang="es-ES" sz="2000" dirty="0" err="1"/>
              <a:t>virtut</a:t>
            </a:r>
            <a:r>
              <a:rPr lang="es-ES" sz="2000" dirty="0"/>
              <a:t> de </a:t>
            </a:r>
            <a:r>
              <a:rPr lang="es-ES" sz="2000" dirty="0" err="1"/>
              <a:t>l’espontània</a:t>
            </a:r>
            <a:r>
              <a:rPr lang="es-ES" sz="2000" dirty="0"/>
              <a:t> i solemne </a:t>
            </a:r>
            <a:r>
              <a:rPr lang="es-ES" sz="2000" dirty="0" err="1"/>
              <a:t>abdicació</a:t>
            </a:r>
            <a:r>
              <a:rPr lang="es-ES" sz="2000" dirty="0"/>
              <a:t> de la </a:t>
            </a:r>
            <a:r>
              <a:rPr lang="es-ES" sz="2000" dirty="0" err="1"/>
              <a:t>meva</a:t>
            </a:r>
            <a:r>
              <a:rPr lang="es-ES" sz="2000" dirty="0"/>
              <a:t> </a:t>
            </a:r>
            <a:r>
              <a:rPr lang="es-ES" sz="2000" dirty="0" err="1"/>
              <a:t>il·lustre</a:t>
            </a:r>
            <a:r>
              <a:rPr lang="es-ES" sz="2000" dirty="0"/>
              <a:t> mare [Isabel II], tan generosa </a:t>
            </a:r>
            <a:r>
              <a:rPr lang="es-ES" sz="2000" dirty="0" err="1"/>
              <a:t>com</a:t>
            </a:r>
            <a:r>
              <a:rPr lang="es-ES" sz="2000" dirty="0"/>
              <a:t> </a:t>
            </a:r>
            <a:r>
              <a:rPr lang="es-ES" sz="2000" b="1" dirty="0"/>
              <a:t>infortunada</a:t>
            </a:r>
            <a:r>
              <a:rPr lang="es-ES" sz="2000" dirty="0"/>
              <a:t>, </a:t>
            </a:r>
            <a:r>
              <a:rPr lang="es-ES" sz="2000" u="sng" dirty="0" err="1"/>
              <a:t>jo</a:t>
            </a:r>
            <a:r>
              <a:rPr lang="es-ES" sz="2000" u="sng" dirty="0"/>
              <a:t> </a:t>
            </a:r>
            <a:r>
              <a:rPr lang="es-ES" sz="2000" u="sng" dirty="0" err="1"/>
              <a:t>sóc</a:t>
            </a:r>
            <a:r>
              <a:rPr lang="es-ES" sz="2000" u="sng" dirty="0"/>
              <a:t> </a:t>
            </a:r>
            <a:r>
              <a:rPr lang="es-ES" sz="2000" u="sng" dirty="0" err="1"/>
              <a:t>l’únic</a:t>
            </a:r>
            <a:r>
              <a:rPr lang="es-ES" sz="2000" u="sng" dirty="0"/>
              <a:t> </a:t>
            </a:r>
            <a:r>
              <a:rPr lang="es-ES" sz="2000" u="sng" dirty="0" err="1"/>
              <a:t>representant</a:t>
            </a:r>
            <a:r>
              <a:rPr lang="es-ES" sz="2000" u="sng" dirty="0"/>
              <a:t> del </a:t>
            </a:r>
            <a:r>
              <a:rPr lang="es-ES" sz="2000" u="sng" dirty="0" err="1"/>
              <a:t>dret</a:t>
            </a:r>
            <a:r>
              <a:rPr lang="es-ES" sz="2000" u="sng" dirty="0"/>
              <a:t> </a:t>
            </a:r>
            <a:r>
              <a:rPr lang="es-ES" sz="2000" u="sng" dirty="0" err="1"/>
              <a:t>monàrquic</a:t>
            </a:r>
            <a:r>
              <a:rPr lang="es-ES" sz="2000" u="sng" dirty="0"/>
              <a:t> a </a:t>
            </a:r>
            <a:r>
              <a:rPr lang="es-ES" sz="2000" u="sng" dirty="0" err="1"/>
              <a:t>Espanya</a:t>
            </a:r>
            <a:r>
              <a:rPr lang="es-ES" sz="2000" dirty="0"/>
              <a:t>. </a:t>
            </a:r>
            <a:r>
              <a:rPr lang="es-ES" sz="2000" dirty="0" err="1"/>
              <a:t>Aquest</a:t>
            </a:r>
            <a:r>
              <a:rPr lang="es-ES" sz="2000" dirty="0"/>
              <a:t> </a:t>
            </a:r>
            <a:r>
              <a:rPr lang="es-ES" sz="2000" dirty="0" err="1"/>
              <a:t>dret</a:t>
            </a:r>
            <a:r>
              <a:rPr lang="es-ES" sz="2000" dirty="0"/>
              <a:t> </a:t>
            </a:r>
            <a:r>
              <a:rPr lang="es-ES" sz="2000" dirty="0" err="1"/>
              <a:t>arrenca</a:t>
            </a:r>
            <a:r>
              <a:rPr lang="es-ES" sz="2000" dirty="0"/>
              <a:t> </a:t>
            </a:r>
            <a:r>
              <a:rPr lang="es-ES" sz="2000" dirty="0" err="1"/>
              <a:t>d’una</a:t>
            </a:r>
            <a:r>
              <a:rPr lang="es-ES" sz="2000" dirty="0"/>
              <a:t> </a:t>
            </a:r>
            <a:r>
              <a:rPr lang="es-ES" sz="2000" b="1" u="sng" dirty="0" err="1"/>
              <a:t>tradició</a:t>
            </a:r>
            <a:r>
              <a:rPr lang="es-ES" sz="2000" b="1" u="sng" dirty="0"/>
              <a:t> secular</a:t>
            </a:r>
            <a:r>
              <a:rPr lang="es-ES" sz="2000" dirty="0"/>
              <a:t>, confirmada per </a:t>
            </a:r>
            <a:r>
              <a:rPr lang="es-ES" sz="2000" dirty="0" err="1"/>
              <a:t>tots</a:t>
            </a:r>
            <a:r>
              <a:rPr lang="es-ES" sz="2000" dirty="0"/>
              <a:t> </a:t>
            </a:r>
            <a:r>
              <a:rPr lang="es-ES" sz="2000" dirty="0" err="1"/>
              <a:t>els</a:t>
            </a:r>
            <a:r>
              <a:rPr lang="es-ES" sz="2000" dirty="0"/>
              <a:t> </a:t>
            </a:r>
            <a:r>
              <a:rPr lang="es-ES" sz="2000" dirty="0" err="1"/>
              <a:t>precedents</a:t>
            </a:r>
            <a:r>
              <a:rPr lang="es-ES" sz="2000" dirty="0"/>
              <a:t> </a:t>
            </a:r>
            <a:r>
              <a:rPr lang="es-ES" sz="2000" dirty="0" err="1"/>
              <a:t>històrics</a:t>
            </a:r>
            <a:r>
              <a:rPr lang="es-ES" sz="2000" dirty="0"/>
              <a:t>, i </a:t>
            </a:r>
            <a:r>
              <a:rPr lang="es-ES" sz="2000" dirty="0" err="1"/>
              <a:t>està</a:t>
            </a:r>
            <a:r>
              <a:rPr lang="es-ES" sz="2000" dirty="0"/>
              <a:t> </a:t>
            </a:r>
            <a:r>
              <a:rPr lang="es-ES" sz="2000" dirty="0" err="1"/>
              <a:t>indubtablement</a:t>
            </a:r>
            <a:r>
              <a:rPr lang="es-ES" sz="2000" dirty="0"/>
              <a:t> unida a totes les </a:t>
            </a:r>
            <a:r>
              <a:rPr lang="es-ES" sz="2000" dirty="0" err="1"/>
              <a:t>institucions</a:t>
            </a:r>
            <a:r>
              <a:rPr lang="es-ES" sz="2000" dirty="0"/>
              <a:t> </a:t>
            </a:r>
            <a:r>
              <a:rPr lang="es-ES" sz="2000" dirty="0" err="1"/>
              <a:t>representatives</a:t>
            </a:r>
            <a:r>
              <a:rPr lang="es-ES" sz="2000" dirty="0"/>
              <a:t>, que </a:t>
            </a:r>
            <a:r>
              <a:rPr lang="es-ES" sz="2000" dirty="0" err="1"/>
              <a:t>mai</a:t>
            </a:r>
            <a:r>
              <a:rPr lang="es-ES" sz="2000" dirty="0"/>
              <a:t> no van </a:t>
            </a:r>
            <a:r>
              <a:rPr lang="es-ES" sz="2000" dirty="0" err="1"/>
              <a:t>deixar</a:t>
            </a:r>
            <a:r>
              <a:rPr lang="es-ES" sz="2000" dirty="0"/>
              <a:t> de funcionar </a:t>
            </a:r>
            <a:r>
              <a:rPr lang="es-ES" sz="2000" dirty="0" err="1"/>
              <a:t>legalment</a:t>
            </a:r>
            <a:r>
              <a:rPr lang="es-ES" sz="2000" dirty="0"/>
              <a:t> </a:t>
            </a:r>
            <a:r>
              <a:rPr lang="es-ES" sz="2000" dirty="0" err="1"/>
              <a:t>durant</a:t>
            </a:r>
            <a:r>
              <a:rPr lang="es-ES" sz="2000" dirty="0"/>
              <a:t> </a:t>
            </a:r>
            <a:r>
              <a:rPr lang="es-ES" sz="2000" dirty="0" err="1"/>
              <a:t>els</a:t>
            </a:r>
            <a:r>
              <a:rPr lang="es-ES" sz="2000" dirty="0"/>
              <a:t> </a:t>
            </a:r>
            <a:r>
              <a:rPr lang="es-ES" sz="2000" dirty="0" err="1"/>
              <a:t>trenta</a:t>
            </a:r>
            <a:r>
              <a:rPr lang="es-ES" sz="2000" dirty="0"/>
              <a:t>-cinc </a:t>
            </a:r>
            <a:r>
              <a:rPr lang="es-ES" sz="2000" dirty="0" err="1"/>
              <a:t>anys</a:t>
            </a:r>
            <a:r>
              <a:rPr lang="es-ES" sz="2000" dirty="0"/>
              <a:t> </a:t>
            </a:r>
            <a:r>
              <a:rPr lang="es-ES" sz="2000" dirty="0" err="1"/>
              <a:t>transcorreguts</a:t>
            </a:r>
            <a:r>
              <a:rPr lang="es-ES" sz="2000" dirty="0"/>
              <a:t> </a:t>
            </a:r>
            <a:r>
              <a:rPr lang="es-ES" sz="2000" dirty="0" err="1"/>
              <a:t>d’ençà</a:t>
            </a:r>
            <a:r>
              <a:rPr lang="es-ES" sz="2000" dirty="0"/>
              <a:t> que va </a:t>
            </a:r>
            <a:r>
              <a:rPr lang="es-ES" sz="2000" dirty="0" err="1"/>
              <a:t>començar</a:t>
            </a:r>
            <a:r>
              <a:rPr lang="es-ES" sz="2000" dirty="0"/>
              <a:t> el </a:t>
            </a:r>
            <a:r>
              <a:rPr lang="es-ES" sz="2000" dirty="0" err="1"/>
              <a:t>regnat</a:t>
            </a:r>
            <a:r>
              <a:rPr lang="es-ES" sz="2000" dirty="0"/>
              <a:t> de </a:t>
            </a:r>
            <a:r>
              <a:rPr lang="es-ES" sz="2000" dirty="0" err="1"/>
              <a:t>ma</a:t>
            </a:r>
            <a:r>
              <a:rPr lang="es-ES" sz="2000" dirty="0"/>
              <a:t> mare </a:t>
            </a:r>
            <a:r>
              <a:rPr lang="es-ES" sz="2000" dirty="0" err="1"/>
              <a:t>fins</a:t>
            </a:r>
            <a:r>
              <a:rPr lang="es-ES" sz="2000" dirty="0"/>
              <a:t> que, encara </a:t>
            </a:r>
            <a:r>
              <a:rPr lang="es-ES" sz="2000" dirty="0" err="1"/>
              <a:t>nen</a:t>
            </a:r>
            <a:r>
              <a:rPr lang="es-ES" sz="2000" dirty="0"/>
              <a:t>, </a:t>
            </a:r>
            <a:r>
              <a:rPr lang="es-ES" sz="2000" dirty="0" err="1"/>
              <a:t>vaig</a:t>
            </a:r>
            <a:r>
              <a:rPr lang="es-ES" sz="2000" dirty="0"/>
              <a:t> </a:t>
            </a:r>
            <a:r>
              <a:rPr lang="es-ES" sz="2000" dirty="0" err="1"/>
              <a:t>trepitjar</a:t>
            </a:r>
            <a:r>
              <a:rPr lang="es-ES" sz="2000" dirty="0"/>
              <a:t> </a:t>
            </a:r>
            <a:r>
              <a:rPr lang="es-ES" sz="2000" dirty="0" err="1"/>
              <a:t>amb</a:t>
            </a:r>
            <a:r>
              <a:rPr lang="es-ES" sz="2000" dirty="0"/>
              <a:t> </a:t>
            </a:r>
            <a:r>
              <a:rPr lang="es-ES" sz="2000" dirty="0" err="1"/>
              <a:t>tots</a:t>
            </a:r>
            <a:r>
              <a:rPr lang="es-ES" sz="2000" dirty="0"/>
              <a:t> </a:t>
            </a:r>
            <a:r>
              <a:rPr lang="es-ES" sz="2000" dirty="0" err="1"/>
              <a:t>els</a:t>
            </a:r>
            <a:r>
              <a:rPr lang="es-ES" sz="2000" dirty="0"/>
              <a:t> </a:t>
            </a:r>
            <a:r>
              <a:rPr lang="es-ES" sz="2000" dirty="0" err="1"/>
              <a:t>meus</a:t>
            </a:r>
            <a:r>
              <a:rPr lang="es-ES" sz="2000" dirty="0"/>
              <a:t> </a:t>
            </a:r>
            <a:r>
              <a:rPr lang="es-ES" sz="2000" dirty="0" err="1"/>
              <a:t>terra</a:t>
            </a:r>
            <a:r>
              <a:rPr lang="es-ES" sz="2000" dirty="0"/>
              <a:t> </a:t>
            </a:r>
            <a:r>
              <a:rPr lang="es-ES" sz="2000" dirty="0" err="1"/>
              <a:t>estrangera</a:t>
            </a:r>
            <a:r>
              <a:rPr lang="es-ES" sz="2000" dirty="0"/>
              <a:t>. </a:t>
            </a:r>
          </a:p>
          <a:p>
            <a:r>
              <a:rPr lang="es-ES" sz="2000" dirty="0"/>
              <a:t>[…] </a:t>
            </a:r>
            <a:r>
              <a:rPr lang="es-ES" sz="2000" b="1" u="sng" dirty="0"/>
              <a:t>No cal esperar que </a:t>
            </a:r>
            <a:r>
              <a:rPr lang="es-ES" sz="2000" b="1" u="sng" dirty="0" err="1"/>
              <a:t>jo</a:t>
            </a:r>
            <a:r>
              <a:rPr lang="es-ES" sz="2000" b="1" u="sng" dirty="0"/>
              <a:t> </a:t>
            </a:r>
            <a:r>
              <a:rPr lang="es-ES" sz="2000" b="1" u="sng" dirty="0" err="1"/>
              <a:t>decideixi</a:t>
            </a:r>
            <a:r>
              <a:rPr lang="es-ES" sz="2000" b="1" u="sng" dirty="0"/>
              <a:t> </a:t>
            </a:r>
            <a:r>
              <a:rPr lang="es-ES" sz="2000" u="sng" dirty="0"/>
              <a:t>res </a:t>
            </a:r>
            <a:r>
              <a:rPr lang="es-ES" sz="2000" u="sng" dirty="0" err="1"/>
              <a:t>completament</a:t>
            </a:r>
            <a:r>
              <a:rPr lang="es-ES" sz="2000" u="sng" dirty="0"/>
              <a:t> i </a:t>
            </a:r>
            <a:r>
              <a:rPr lang="es-ES" sz="2000" u="sng" dirty="0" err="1"/>
              <a:t>arbitràriament</a:t>
            </a:r>
            <a:r>
              <a:rPr lang="es-ES" sz="2000" u="sng" dirty="0"/>
              <a:t>; </a:t>
            </a:r>
            <a:r>
              <a:rPr lang="es-ES" sz="2000" b="1" u="sng" dirty="0" err="1"/>
              <a:t>sense</a:t>
            </a:r>
            <a:r>
              <a:rPr lang="es-ES" sz="2000" b="1" u="sng" dirty="0"/>
              <a:t> </a:t>
            </a:r>
            <a:r>
              <a:rPr lang="es-ES" sz="2000" b="1" u="sng" dirty="0" err="1"/>
              <a:t>Corts</a:t>
            </a:r>
            <a:r>
              <a:rPr lang="es-ES" sz="2000" u="sng" dirty="0"/>
              <a:t> </a:t>
            </a:r>
            <a:r>
              <a:rPr lang="es-ES" sz="2000" dirty="0"/>
              <a:t>no van </a:t>
            </a:r>
            <a:r>
              <a:rPr lang="es-ES" sz="2000" dirty="0" err="1"/>
              <a:t>resoldre</a:t>
            </a:r>
            <a:r>
              <a:rPr lang="es-ES" sz="2000" dirty="0"/>
              <a:t> </a:t>
            </a:r>
            <a:r>
              <a:rPr lang="es-ES" sz="2000" dirty="0" err="1"/>
              <a:t>els</a:t>
            </a:r>
            <a:r>
              <a:rPr lang="es-ES" sz="2000" dirty="0"/>
              <a:t> </a:t>
            </a:r>
            <a:r>
              <a:rPr lang="es-ES" sz="2000" dirty="0" err="1"/>
              <a:t>negocis</a:t>
            </a:r>
            <a:r>
              <a:rPr lang="es-ES" sz="2000" dirty="0"/>
              <a:t> </a:t>
            </a:r>
            <a:r>
              <a:rPr lang="es-ES" sz="2000" dirty="0" err="1"/>
              <a:t>ardus</a:t>
            </a:r>
            <a:r>
              <a:rPr lang="es-ES" sz="2000" dirty="0"/>
              <a:t> </a:t>
            </a:r>
            <a:r>
              <a:rPr lang="es-ES" sz="2000" dirty="0" err="1"/>
              <a:t>els</a:t>
            </a:r>
            <a:r>
              <a:rPr lang="es-ES" sz="2000" dirty="0"/>
              <a:t> prínceps </a:t>
            </a:r>
            <a:r>
              <a:rPr lang="es-ES" sz="2000" dirty="0" err="1"/>
              <a:t>espanyols</a:t>
            </a:r>
            <a:r>
              <a:rPr lang="es-ES" sz="2000" dirty="0"/>
              <a:t> en </a:t>
            </a:r>
            <a:r>
              <a:rPr lang="es-ES" sz="2000" dirty="0" err="1"/>
              <a:t>els</a:t>
            </a:r>
            <a:r>
              <a:rPr lang="es-ES" sz="2000" dirty="0"/>
              <a:t> </a:t>
            </a:r>
            <a:r>
              <a:rPr lang="es-ES" sz="2000" u="sng" dirty="0" err="1"/>
              <a:t>antics</a:t>
            </a:r>
            <a:r>
              <a:rPr lang="es-ES" sz="2000" u="sng" dirty="0"/>
              <a:t> </a:t>
            </a:r>
            <a:r>
              <a:rPr lang="es-ES" sz="2000" u="sng" dirty="0" err="1"/>
              <a:t>temps</a:t>
            </a:r>
            <a:r>
              <a:rPr lang="es-ES" sz="2000" u="sng" dirty="0"/>
              <a:t> de la </a:t>
            </a:r>
            <a:r>
              <a:rPr lang="es-ES" sz="2000" u="sng" dirty="0" err="1"/>
              <a:t>monarquia</a:t>
            </a:r>
            <a:r>
              <a:rPr lang="es-ES" sz="2000" dirty="0"/>
              <a:t>, i </a:t>
            </a:r>
            <a:r>
              <a:rPr lang="es-ES" sz="2000" dirty="0" err="1"/>
              <a:t>aquesta</a:t>
            </a:r>
            <a:r>
              <a:rPr lang="es-ES" sz="2000" dirty="0"/>
              <a:t> regla de conducta </a:t>
            </a:r>
            <a:r>
              <a:rPr lang="es-ES" sz="2000" dirty="0" err="1"/>
              <a:t>justíssima</a:t>
            </a:r>
            <a:r>
              <a:rPr lang="es-ES" sz="2000" dirty="0"/>
              <a:t> no he </a:t>
            </a:r>
            <a:r>
              <a:rPr lang="es-ES" sz="2000" dirty="0" err="1"/>
              <a:t>d’oblidar</a:t>
            </a:r>
            <a:r>
              <a:rPr lang="es-ES" sz="2000" dirty="0"/>
              <a:t>-la </a:t>
            </a:r>
            <a:r>
              <a:rPr lang="es-ES" sz="2000" dirty="0" err="1"/>
              <a:t>jo</a:t>
            </a:r>
            <a:r>
              <a:rPr lang="es-ES" sz="2000" dirty="0"/>
              <a:t> en la </a:t>
            </a:r>
            <a:r>
              <a:rPr lang="es-ES" sz="2000" dirty="0" err="1"/>
              <a:t>meva</a:t>
            </a:r>
            <a:r>
              <a:rPr lang="es-ES" sz="2000" dirty="0"/>
              <a:t> </a:t>
            </a:r>
            <a:r>
              <a:rPr lang="es-ES" sz="2000" dirty="0" err="1"/>
              <a:t>condició</a:t>
            </a:r>
            <a:r>
              <a:rPr lang="es-ES" sz="2000" dirty="0"/>
              <a:t> </a:t>
            </a:r>
            <a:r>
              <a:rPr lang="es-ES" sz="2000" dirty="0" err="1"/>
              <a:t>present</a:t>
            </a:r>
            <a:r>
              <a:rPr lang="es-ES" sz="2000" dirty="0"/>
              <a:t>, i </a:t>
            </a:r>
            <a:r>
              <a:rPr lang="es-ES" sz="2000" dirty="0" err="1"/>
              <a:t>quan</a:t>
            </a:r>
            <a:r>
              <a:rPr lang="es-ES" sz="2000" dirty="0"/>
              <a:t> </a:t>
            </a:r>
            <a:r>
              <a:rPr lang="es-ES" sz="2000" dirty="0" err="1"/>
              <a:t>tots</a:t>
            </a:r>
            <a:r>
              <a:rPr lang="es-ES" sz="2000" dirty="0"/>
              <a:t> </a:t>
            </a:r>
            <a:r>
              <a:rPr lang="es-ES" sz="2000" dirty="0" err="1"/>
              <a:t>els</a:t>
            </a:r>
            <a:r>
              <a:rPr lang="es-ES" sz="2000" dirty="0"/>
              <a:t> </a:t>
            </a:r>
            <a:r>
              <a:rPr lang="es-ES" sz="2000" b="1" dirty="0" err="1"/>
              <a:t>espanyols</a:t>
            </a:r>
            <a:r>
              <a:rPr lang="es-ES" sz="2000" b="1" dirty="0"/>
              <a:t> </a:t>
            </a:r>
            <a:r>
              <a:rPr lang="es-ES" sz="2000" b="1" dirty="0" err="1"/>
              <a:t>ja</a:t>
            </a:r>
            <a:r>
              <a:rPr lang="es-ES" sz="2000" b="1" dirty="0"/>
              <a:t> </a:t>
            </a:r>
            <a:r>
              <a:rPr lang="es-ES" sz="2000" b="1" dirty="0" err="1"/>
              <a:t>estan</a:t>
            </a:r>
            <a:r>
              <a:rPr lang="es-ES" sz="2000" b="1" dirty="0"/>
              <a:t> </a:t>
            </a:r>
            <a:r>
              <a:rPr lang="es-ES" sz="2000" b="1" dirty="0" err="1"/>
              <a:t>habituats</a:t>
            </a:r>
            <a:r>
              <a:rPr lang="es-ES" sz="2000" b="1" dirty="0"/>
              <a:t> </a:t>
            </a:r>
            <a:r>
              <a:rPr lang="es-ES" sz="2000" dirty="0" err="1"/>
              <a:t>als</a:t>
            </a:r>
            <a:r>
              <a:rPr lang="es-ES" sz="2000" dirty="0"/>
              <a:t> </a:t>
            </a:r>
            <a:r>
              <a:rPr lang="es-ES" sz="2000" dirty="0" err="1"/>
              <a:t>procediments</a:t>
            </a:r>
            <a:r>
              <a:rPr lang="es-ES" sz="2000" dirty="0"/>
              <a:t> </a:t>
            </a:r>
            <a:r>
              <a:rPr lang="es-ES" sz="2000" dirty="0" err="1"/>
              <a:t>parlamentaris</a:t>
            </a:r>
            <a:r>
              <a:rPr lang="es-ES" sz="2000" dirty="0"/>
              <a:t>. Si arriba el cas, </a:t>
            </a:r>
            <a:r>
              <a:rPr lang="es-ES" sz="2000" dirty="0" err="1"/>
              <a:t>serà</a:t>
            </a:r>
            <a:r>
              <a:rPr lang="es-ES" sz="2000" dirty="0"/>
              <a:t> </a:t>
            </a:r>
            <a:r>
              <a:rPr lang="es-ES" sz="2000" dirty="0" err="1"/>
              <a:t>fàcil</a:t>
            </a:r>
            <a:r>
              <a:rPr lang="es-ES" sz="2000" dirty="0"/>
              <a:t> que </a:t>
            </a:r>
            <a:r>
              <a:rPr lang="es-ES" sz="2000" dirty="0" err="1"/>
              <a:t>s’entenguin</a:t>
            </a:r>
            <a:r>
              <a:rPr lang="es-ES" sz="2000" dirty="0"/>
              <a:t> i </a:t>
            </a:r>
            <a:r>
              <a:rPr lang="es-ES" sz="2000" dirty="0" err="1"/>
              <a:t>concertin</a:t>
            </a:r>
            <a:r>
              <a:rPr lang="es-ES" sz="2000" dirty="0"/>
              <a:t> les </a:t>
            </a:r>
            <a:r>
              <a:rPr lang="es-ES" sz="2000" dirty="0" err="1"/>
              <a:t>qüestions</a:t>
            </a:r>
            <a:r>
              <a:rPr lang="es-ES" sz="2000" dirty="0"/>
              <a:t> per </a:t>
            </a:r>
            <a:r>
              <a:rPr lang="es-ES" sz="2000" dirty="0" err="1"/>
              <a:t>resoldre</a:t>
            </a:r>
            <a:r>
              <a:rPr lang="es-ES" sz="2000" dirty="0"/>
              <a:t> </a:t>
            </a:r>
            <a:r>
              <a:rPr lang="es-ES" sz="2000" u="sng" dirty="0"/>
              <a:t>un </a:t>
            </a:r>
            <a:r>
              <a:rPr lang="es-ES" sz="2000" u="sng" dirty="0" err="1"/>
              <a:t>príncep</a:t>
            </a:r>
            <a:r>
              <a:rPr lang="es-ES" sz="2000" u="sng" dirty="0"/>
              <a:t> </a:t>
            </a:r>
            <a:r>
              <a:rPr lang="es-ES" sz="2000" u="sng" dirty="0" err="1"/>
              <a:t>lleial</a:t>
            </a:r>
            <a:r>
              <a:rPr lang="es-ES" sz="2000" u="sng" dirty="0"/>
              <a:t> i un </a:t>
            </a:r>
            <a:r>
              <a:rPr lang="es-ES" sz="2000" u="sng" dirty="0" err="1"/>
              <a:t>poble</a:t>
            </a:r>
            <a:r>
              <a:rPr lang="es-ES" sz="2000" u="sng" dirty="0"/>
              <a:t> </a:t>
            </a:r>
            <a:r>
              <a:rPr lang="es-ES" sz="2000" u="sng" dirty="0" err="1"/>
              <a:t>lliure</a:t>
            </a:r>
            <a:r>
              <a:rPr lang="es-ES" sz="2000" dirty="0"/>
              <a:t>. </a:t>
            </a:r>
          </a:p>
          <a:p>
            <a:r>
              <a:rPr lang="es-ES" sz="2000" dirty="0"/>
              <a:t>[…] Per la </a:t>
            </a:r>
            <a:r>
              <a:rPr lang="es-ES" sz="2000" dirty="0" err="1"/>
              <a:t>meva</a:t>
            </a:r>
            <a:r>
              <a:rPr lang="es-ES" sz="2000" dirty="0"/>
              <a:t> banda, </a:t>
            </a:r>
            <a:r>
              <a:rPr lang="es-ES" sz="2000" dirty="0" err="1"/>
              <a:t>dec</a:t>
            </a:r>
            <a:r>
              <a:rPr lang="es-ES" sz="2000" dirty="0"/>
              <a:t> a </a:t>
            </a:r>
            <a:r>
              <a:rPr lang="es-ES" sz="2000" b="1" dirty="0" err="1"/>
              <a:t>l’infortuni</a:t>
            </a:r>
            <a:r>
              <a:rPr lang="es-ES" sz="2000" dirty="0"/>
              <a:t> estar en contacte </a:t>
            </a:r>
            <a:r>
              <a:rPr lang="es-ES" sz="2000" dirty="0" err="1"/>
              <a:t>amb</a:t>
            </a:r>
            <a:r>
              <a:rPr lang="es-ES" sz="2000" dirty="0"/>
              <a:t> </a:t>
            </a:r>
            <a:r>
              <a:rPr lang="es-ES" sz="2000" dirty="0" err="1"/>
              <a:t>els</a:t>
            </a:r>
            <a:r>
              <a:rPr lang="es-ES" sz="2000" dirty="0"/>
              <a:t> </a:t>
            </a:r>
            <a:r>
              <a:rPr lang="es-ES" sz="2000" dirty="0" err="1"/>
              <a:t>homes</a:t>
            </a:r>
            <a:r>
              <a:rPr lang="es-ES" sz="2000" dirty="0"/>
              <a:t> i les coses de </a:t>
            </a:r>
            <a:r>
              <a:rPr lang="es-ES" sz="2000" dirty="0" err="1"/>
              <a:t>l’Europa</a:t>
            </a:r>
            <a:r>
              <a:rPr lang="es-ES" sz="2000" dirty="0"/>
              <a:t> moderna […]. </a:t>
            </a:r>
            <a:r>
              <a:rPr lang="es-ES" sz="2000" dirty="0" err="1"/>
              <a:t>Sigui</a:t>
            </a:r>
            <a:r>
              <a:rPr lang="es-ES" sz="2000" dirty="0"/>
              <a:t> quina </a:t>
            </a:r>
            <a:r>
              <a:rPr lang="es-ES" sz="2000" dirty="0" err="1"/>
              <a:t>sigui</a:t>
            </a:r>
            <a:r>
              <a:rPr lang="es-ES" sz="2000" dirty="0"/>
              <a:t> la </a:t>
            </a:r>
            <a:r>
              <a:rPr lang="es-ES" sz="2000" dirty="0" err="1"/>
              <a:t>meva</a:t>
            </a:r>
            <a:r>
              <a:rPr lang="es-ES" sz="2000" dirty="0"/>
              <a:t> </a:t>
            </a:r>
            <a:r>
              <a:rPr lang="es-ES" sz="2000" dirty="0" err="1"/>
              <a:t>pròpia</a:t>
            </a:r>
            <a:r>
              <a:rPr lang="es-ES" sz="2000" dirty="0"/>
              <a:t> </a:t>
            </a:r>
            <a:r>
              <a:rPr lang="es-ES" sz="2000" dirty="0" err="1"/>
              <a:t>sort</a:t>
            </a:r>
            <a:r>
              <a:rPr lang="es-ES" sz="2000" dirty="0"/>
              <a:t>, ni </a:t>
            </a:r>
            <a:r>
              <a:rPr lang="es-ES" sz="2000" dirty="0" err="1"/>
              <a:t>deixaré</a:t>
            </a:r>
            <a:r>
              <a:rPr lang="es-ES" sz="2000" dirty="0"/>
              <a:t> de ser </a:t>
            </a:r>
            <a:r>
              <a:rPr lang="es-ES" sz="2000" b="1" u="sng" dirty="0"/>
              <a:t>bon </a:t>
            </a:r>
            <a:r>
              <a:rPr lang="es-ES" sz="2000" b="1" u="sng" dirty="0" err="1"/>
              <a:t>espanyol</a:t>
            </a:r>
            <a:r>
              <a:rPr lang="es-ES" sz="2000" u="sng" dirty="0"/>
              <a:t> </a:t>
            </a:r>
            <a:r>
              <a:rPr lang="es-ES" sz="2000" dirty="0"/>
              <a:t>ni, </a:t>
            </a:r>
            <a:r>
              <a:rPr lang="es-ES" sz="2000" dirty="0" err="1"/>
              <a:t>com</a:t>
            </a:r>
            <a:r>
              <a:rPr lang="es-ES" sz="2000" dirty="0"/>
              <a:t> </a:t>
            </a:r>
            <a:r>
              <a:rPr lang="es-ES" sz="2000" dirty="0" err="1"/>
              <a:t>tots</a:t>
            </a:r>
            <a:r>
              <a:rPr lang="es-ES" sz="2000" dirty="0"/>
              <a:t> </a:t>
            </a:r>
            <a:r>
              <a:rPr lang="es-ES" sz="2000" dirty="0" err="1"/>
              <a:t>els</a:t>
            </a:r>
            <a:r>
              <a:rPr lang="es-ES" sz="2000" dirty="0"/>
              <a:t> </a:t>
            </a:r>
            <a:r>
              <a:rPr lang="es-ES" sz="2000" dirty="0" err="1"/>
              <a:t>meus</a:t>
            </a:r>
            <a:r>
              <a:rPr lang="es-ES" sz="2000" dirty="0"/>
              <a:t> </a:t>
            </a:r>
            <a:r>
              <a:rPr lang="es-ES" sz="2000" dirty="0" err="1"/>
              <a:t>avantpassats</a:t>
            </a:r>
            <a:r>
              <a:rPr lang="es-ES" sz="2000" dirty="0"/>
              <a:t>, </a:t>
            </a:r>
            <a:r>
              <a:rPr lang="es-ES" sz="2000" b="1" u="sng" dirty="0"/>
              <a:t>bon </a:t>
            </a:r>
            <a:r>
              <a:rPr lang="es-ES" sz="2000" b="1" u="sng" dirty="0" err="1"/>
              <a:t>catòlic</a:t>
            </a:r>
            <a:r>
              <a:rPr lang="es-ES" sz="2000" dirty="0"/>
              <a:t>, ni, </a:t>
            </a:r>
            <a:r>
              <a:rPr lang="es-ES" sz="2000" dirty="0" err="1"/>
              <a:t>com</a:t>
            </a:r>
            <a:r>
              <a:rPr lang="es-ES" sz="2000" dirty="0"/>
              <a:t> a </a:t>
            </a:r>
            <a:r>
              <a:rPr lang="es-ES" sz="2000" b="1" u="sng" dirty="0"/>
              <a:t>home del </a:t>
            </a:r>
            <a:r>
              <a:rPr lang="es-ES" sz="2000" b="1" u="sng" dirty="0" err="1"/>
              <a:t>segle</a:t>
            </a:r>
            <a:r>
              <a:rPr lang="es-ES" sz="2000" b="1" u="sng" dirty="0"/>
              <a:t>, </a:t>
            </a:r>
            <a:r>
              <a:rPr lang="es-ES" sz="2000" u="sng" dirty="0" err="1"/>
              <a:t>veritablement</a:t>
            </a:r>
            <a:r>
              <a:rPr lang="es-ES" sz="2000" u="sng" dirty="0"/>
              <a:t> </a:t>
            </a:r>
            <a:r>
              <a:rPr lang="es-ES" sz="2000" u="sng" dirty="0">
                <a:solidFill>
                  <a:srgbClr val="FF6600"/>
                </a:solidFill>
              </a:rPr>
              <a:t>liberal</a:t>
            </a:r>
            <a:r>
              <a:rPr lang="es-ES" sz="2000" u="sng" dirty="0"/>
              <a:t>.</a:t>
            </a:r>
          </a:p>
          <a:p>
            <a:pPr algn="r"/>
            <a:endParaRPr lang="es-ES" sz="2000" dirty="0"/>
          </a:p>
          <a:p>
            <a:pPr algn="r"/>
            <a:r>
              <a:rPr lang="es-ES" sz="2000" i="1" dirty="0" err="1">
                <a:solidFill>
                  <a:srgbClr val="FF0000"/>
                </a:solidFill>
              </a:rPr>
              <a:t>Manifest</a:t>
            </a:r>
            <a:r>
              <a:rPr lang="es-ES" sz="2000" i="1" dirty="0">
                <a:solidFill>
                  <a:srgbClr val="FF0000"/>
                </a:solidFill>
              </a:rPr>
              <a:t> </a:t>
            </a:r>
            <a:r>
              <a:rPr lang="es-ES" sz="2000" i="1" dirty="0" err="1">
                <a:solidFill>
                  <a:srgbClr val="FF0000"/>
                </a:solidFill>
              </a:rPr>
              <a:t>d’Alfons</a:t>
            </a:r>
            <a:r>
              <a:rPr lang="es-ES" sz="2000" i="1" dirty="0">
                <a:solidFill>
                  <a:srgbClr val="FF0000"/>
                </a:solidFill>
              </a:rPr>
              <a:t> XII des de </a:t>
            </a:r>
            <a:r>
              <a:rPr lang="es-ES" sz="2000" i="1" dirty="0" err="1">
                <a:solidFill>
                  <a:srgbClr val="FF0000"/>
                </a:solidFill>
              </a:rPr>
              <a:t>Sandhurst</a:t>
            </a:r>
            <a:r>
              <a:rPr lang="es-ES" sz="2000" dirty="0"/>
              <a:t> (1 de desembre de 1874)</a:t>
            </a:r>
          </a:p>
        </p:txBody>
      </p:sp>
      <p:sp>
        <p:nvSpPr>
          <p:cNvPr id="16389" name="Text Box 5"/>
          <p:cNvSpPr txBox="1">
            <a:spLocks noChangeArrowheads="1"/>
          </p:cNvSpPr>
          <p:nvPr/>
        </p:nvSpPr>
        <p:spPr bwMode="auto">
          <a:xfrm>
            <a:off x="611188" y="0"/>
            <a:ext cx="2663825" cy="611188"/>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defRPr/>
            </a:pPr>
            <a:endParaRPr lang="ca-ES" sz="1800" b="0">
              <a:solidFill>
                <a:srgbClr val="66FFFF"/>
              </a:solidFill>
            </a:endParaRPr>
          </a:p>
          <a:p>
            <a:pPr>
              <a:defRPr/>
            </a:pPr>
            <a:r>
              <a:rPr lang="ca-ES" sz="1600">
                <a:solidFill>
                  <a:srgbClr val="66FFFF"/>
                </a:solidFill>
              </a:rPr>
              <a:t>El Manifest de Sandhurst</a:t>
            </a:r>
            <a:endParaRPr lang="ca-ES" sz="2000">
              <a:solidFill>
                <a:srgbClr val="66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0" name="Picture 58" descr="eco6"/>
          <p:cNvPicPr>
            <a:picLocks noChangeAspect="1" noChangeArrowheads="1"/>
          </p:cNvPicPr>
          <p:nvPr/>
        </p:nvPicPr>
        <p:blipFill>
          <a:blip r:embed="rId2" cstate="print"/>
          <a:srcRect/>
          <a:stretch>
            <a:fillRect/>
          </a:stretch>
        </p:blipFill>
        <p:spPr bwMode="auto">
          <a:xfrm>
            <a:off x="6591300" y="115888"/>
            <a:ext cx="2444750" cy="1641475"/>
          </a:xfrm>
          <a:prstGeom prst="rect">
            <a:avLst/>
          </a:prstGeom>
          <a:noFill/>
          <a:ln w="9525">
            <a:noFill/>
            <a:miter lim="800000"/>
            <a:headEnd/>
            <a:tailEnd/>
          </a:ln>
        </p:spPr>
      </p:pic>
      <p:sp>
        <p:nvSpPr>
          <p:cNvPr id="3088" name="Text Box 16"/>
          <p:cNvSpPr txBox="1">
            <a:spLocks noChangeArrowheads="1"/>
          </p:cNvSpPr>
          <p:nvPr/>
        </p:nvSpPr>
        <p:spPr bwMode="auto">
          <a:xfrm>
            <a:off x="1763713" y="1268413"/>
            <a:ext cx="5040312" cy="40011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r">
              <a:defRPr/>
            </a:pPr>
            <a:r>
              <a:rPr lang="ca-ES" sz="2000" b="1">
                <a:solidFill>
                  <a:srgbClr val="CC0066"/>
                </a:solidFill>
              </a:rPr>
              <a:t>La fi de la 3a guerra carlina (1872-1876)</a:t>
            </a:r>
          </a:p>
        </p:txBody>
      </p:sp>
      <p:grpSp>
        <p:nvGrpSpPr>
          <p:cNvPr id="2" name="Group 26"/>
          <p:cNvGrpSpPr>
            <a:grpSpLocks/>
          </p:cNvGrpSpPr>
          <p:nvPr/>
        </p:nvGrpSpPr>
        <p:grpSpPr bwMode="auto">
          <a:xfrm>
            <a:off x="2268538" y="1628775"/>
            <a:ext cx="215900" cy="360363"/>
            <a:chOff x="2517" y="2886"/>
            <a:chExt cx="136" cy="226"/>
          </a:xfrm>
        </p:grpSpPr>
        <p:sp>
          <p:nvSpPr>
            <p:cNvPr id="10270" name="Line 19"/>
            <p:cNvSpPr>
              <a:spLocks noChangeShapeType="1"/>
            </p:cNvSpPr>
            <p:nvPr/>
          </p:nvSpPr>
          <p:spPr bwMode="auto">
            <a:xfrm>
              <a:off x="2517" y="2886"/>
              <a:ext cx="0" cy="226"/>
            </a:xfrm>
            <a:prstGeom prst="line">
              <a:avLst/>
            </a:prstGeom>
            <a:noFill/>
            <a:ln w="9525">
              <a:solidFill>
                <a:schemeClr val="tx1"/>
              </a:solidFill>
              <a:round/>
              <a:headEnd/>
              <a:tailEnd/>
            </a:ln>
          </p:spPr>
          <p:txBody>
            <a:bodyPr/>
            <a:lstStyle/>
            <a:p>
              <a:endParaRPr lang="ca-ES" sz="2000" b="1"/>
            </a:p>
          </p:txBody>
        </p:sp>
        <p:sp>
          <p:nvSpPr>
            <p:cNvPr id="10271" name="Line 20"/>
            <p:cNvSpPr>
              <a:spLocks noChangeShapeType="1"/>
            </p:cNvSpPr>
            <p:nvPr/>
          </p:nvSpPr>
          <p:spPr bwMode="auto">
            <a:xfrm>
              <a:off x="2517" y="3112"/>
              <a:ext cx="136" cy="0"/>
            </a:xfrm>
            <a:prstGeom prst="line">
              <a:avLst/>
            </a:prstGeom>
            <a:noFill/>
            <a:ln w="9525">
              <a:solidFill>
                <a:schemeClr val="tx1"/>
              </a:solidFill>
              <a:round/>
              <a:headEnd/>
              <a:tailEnd type="triangle" w="med" len="med"/>
            </a:ln>
          </p:spPr>
          <p:txBody>
            <a:bodyPr/>
            <a:lstStyle/>
            <a:p>
              <a:endParaRPr lang="ca-ES" sz="2000" b="1"/>
            </a:p>
          </p:txBody>
        </p:sp>
      </p:grpSp>
      <p:sp>
        <p:nvSpPr>
          <p:cNvPr id="3096" name="Text Box 24"/>
          <p:cNvSpPr txBox="1">
            <a:spLocks noChangeArrowheads="1"/>
          </p:cNvSpPr>
          <p:nvPr/>
        </p:nvSpPr>
        <p:spPr bwMode="auto">
          <a:xfrm>
            <a:off x="2555875" y="1749425"/>
            <a:ext cx="5137047" cy="400110"/>
          </a:xfrm>
          <a:prstGeom prst="rect">
            <a:avLst/>
          </a:prstGeom>
          <a:noFill/>
          <a:ln w="9525">
            <a:noFill/>
            <a:miter lim="800000"/>
            <a:headEnd/>
            <a:tailEnd/>
          </a:ln>
        </p:spPr>
        <p:txBody>
          <a:bodyPr wrap="none">
            <a:spAutoFit/>
          </a:bodyPr>
          <a:lstStyle/>
          <a:p>
            <a:r>
              <a:rPr lang="ca-ES" sz="2000" b="1"/>
              <a:t>Amnistia (R. Cabrera pren partit per Alfons XII)</a:t>
            </a:r>
          </a:p>
        </p:txBody>
      </p:sp>
      <p:sp>
        <p:nvSpPr>
          <p:cNvPr id="3099" name="Text Box 27"/>
          <p:cNvSpPr txBox="1">
            <a:spLocks noChangeArrowheads="1"/>
          </p:cNvSpPr>
          <p:nvPr/>
        </p:nvSpPr>
        <p:spPr bwMode="auto">
          <a:xfrm>
            <a:off x="2555875" y="2205038"/>
            <a:ext cx="4465638" cy="400110"/>
          </a:xfrm>
          <a:prstGeom prst="rect">
            <a:avLst/>
          </a:prstGeom>
          <a:noFill/>
          <a:ln w="9525">
            <a:noFill/>
            <a:miter lim="800000"/>
            <a:headEnd/>
            <a:tailEnd/>
          </a:ln>
        </p:spPr>
        <p:txBody>
          <a:bodyPr>
            <a:spAutoFit/>
          </a:bodyPr>
          <a:lstStyle/>
          <a:p>
            <a:r>
              <a:rPr lang="ca-ES" sz="2000" b="1" dirty="0"/>
              <a:t>Derrota de Carles VII </a:t>
            </a:r>
          </a:p>
        </p:txBody>
      </p:sp>
      <p:sp>
        <p:nvSpPr>
          <p:cNvPr id="3100" name="Text Box 28"/>
          <p:cNvSpPr txBox="1">
            <a:spLocks noChangeArrowheads="1"/>
          </p:cNvSpPr>
          <p:nvPr/>
        </p:nvSpPr>
        <p:spPr bwMode="auto">
          <a:xfrm>
            <a:off x="2555875" y="2924944"/>
            <a:ext cx="3529013" cy="707886"/>
          </a:xfrm>
          <a:prstGeom prst="rect">
            <a:avLst/>
          </a:prstGeom>
          <a:noFill/>
          <a:ln w="9525">
            <a:noFill/>
            <a:miter lim="800000"/>
            <a:headEnd/>
            <a:tailEnd/>
          </a:ln>
        </p:spPr>
        <p:txBody>
          <a:bodyPr>
            <a:spAutoFit/>
          </a:bodyPr>
          <a:lstStyle/>
          <a:p>
            <a:r>
              <a:rPr lang="ca-ES" sz="2000" b="1" dirty="0"/>
              <a:t>El carlisme es converteix en un partit d’extrema dreta</a:t>
            </a:r>
          </a:p>
        </p:txBody>
      </p:sp>
      <p:grpSp>
        <p:nvGrpSpPr>
          <p:cNvPr id="3" name="Group 29"/>
          <p:cNvGrpSpPr>
            <a:grpSpLocks/>
          </p:cNvGrpSpPr>
          <p:nvPr/>
        </p:nvGrpSpPr>
        <p:grpSpPr bwMode="auto">
          <a:xfrm>
            <a:off x="2268538" y="1916113"/>
            <a:ext cx="215900" cy="503237"/>
            <a:chOff x="2517" y="2886"/>
            <a:chExt cx="136" cy="226"/>
          </a:xfrm>
        </p:grpSpPr>
        <p:sp>
          <p:nvSpPr>
            <p:cNvPr id="10268" name="Line 30"/>
            <p:cNvSpPr>
              <a:spLocks noChangeShapeType="1"/>
            </p:cNvSpPr>
            <p:nvPr/>
          </p:nvSpPr>
          <p:spPr bwMode="auto">
            <a:xfrm>
              <a:off x="2517" y="2886"/>
              <a:ext cx="0" cy="226"/>
            </a:xfrm>
            <a:prstGeom prst="line">
              <a:avLst/>
            </a:prstGeom>
            <a:noFill/>
            <a:ln w="9525">
              <a:solidFill>
                <a:schemeClr val="tx1"/>
              </a:solidFill>
              <a:round/>
              <a:headEnd/>
              <a:tailEnd/>
            </a:ln>
          </p:spPr>
          <p:txBody>
            <a:bodyPr/>
            <a:lstStyle/>
            <a:p>
              <a:endParaRPr lang="ca-ES" sz="2000" b="1"/>
            </a:p>
          </p:txBody>
        </p:sp>
        <p:sp>
          <p:nvSpPr>
            <p:cNvPr id="10269" name="Line 31"/>
            <p:cNvSpPr>
              <a:spLocks noChangeShapeType="1"/>
            </p:cNvSpPr>
            <p:nvPr/>
          </p:nvSpPr>
          <p:spPr bwMode="auto">
            <a:xfrm>
              <a:off x="2517" y="3112"/>
              <a:ext cx="136" cy="0"/>
            </a:xfrm>
            <a:prstGeom prst="line">
              <a:avLst/>
            </a:prstGeom>
            <a:noFill/>
            <a:ln w="9525">
              <a:solidFill>
                <a:schemeClr val="tx1"/>
              </a:solidFill>
              <a:round/>
              <a:headEnd/>
              <a:tailEnd type="triangle" w="med" len="med"/>
            </a:ln>
          </p:spPr>
          <p:txBody>
            <a:bodyPr/>
            <a:lstStyle/>
            <a:p>
              <a:endParaRPr lang="ca-ES" sz="2000" b="1"/>
            </a:p>
          </p:txBody>
        </p:sp>
      </p:grpSp>
      <p:grpSp>
        <p:nvGrpSpPr>
          <p:cNvPr id="4" name="Group 32"/>
          <p:cNvGrpSpPr>
            <a:grpSpLocks/>
          </p:cNvGrpSpPr>
          <p:nvPr/>
        </p:nvGrpSpPr>
        <p:grpSpPr bwMode="auto">
          <a:xfrm>
            <a:off x="2268538" y="2420938"/>
            <a:ext cx="215900" cy="863600"/>
            <a:chOff x="2517" y="2886"/>
            <a:chExt cx="136" cy="226"/>
          </a:xfrm>
        </p:grpSpPr>
        <p:sp>
          <p:nvSpPr>
            <p:cNvPr id="10266" name="Line 33"/>
            <p:cNvSpPr>
              <a:spLocks noChangeShapeType="1"/>
            </p:cNvSpPr>
            <p:nvPr/>
          </p:nvSpPr>
          <p:spPr bwMode="auto">
            <a:xfrm>
              <a:off x="2517" y="2886"/>
              <a:ext cx="0" cy="226"/>
            </a:xfrm>
            <a:prstGeom prst="line">
              <a:avLst/>
            </a:prstGeom>
            <a:noFill/>
            <a:ln w="9525">
              <a:solidFill>
                <a:schemeClr val="tx1"/>
              </a:solidFill>
              <a:round/>
              <a:headEnd/>
              <a:tailEnd/>
            </a:ln>
          </p:spPr>
          <p:txBody>
            <a:bodyPr/>
            <a:lstStyle/>
            <a:p>
              <a:endParaRPr lang="ca-ES" sz="2000" b="1"/>
            </a:p>
          </p:txBody>
        </p:sp>
        <p:sp>
          <p:nvSpPr>
            <p:cNvPr id="10267" name="Line 34"/>
            <p:cNvSpPr>
              <a:spLocks noChangeShapeType="1"/>
            </p:cNvSpPr>
            <p:nvPr/>
          </p:nvSpPr>
          <p:spPr bwMode="auto">
            <a:xfrm>
              <a:off x="2517" y="3112"/>
              <a:ext cx="136" cy="0"/>
            </a:xfrm>
            <a:prstGeom prst="line">
              <a:avLst/>
            </a:prstGeom>
            <a:noFill/>
            <a:ln w="9525">
              <a:solidFill>
                <a:schemeClr val="tx1"/>
              </a:solidFill>
              <a:round/>
              <a:headEnd/>
              <a:tailEnd type="triangle" w="med" len="med"/>
            </a:ln>
          </p:spPr>
          <p:txBody>
            <a:bodyPr/>
            <a:lstStyle/>
            <a:p>
              <a:endParaRPr lang="ca-ES" sz="2000" b="1"/>
            </a:p>
          </p:txBody>
        </p:sp>
      </p:grpSp>
      <p:sp>
        <p:nvSpPr>
          <p:cNvPr id="3108" name="Text Box 36"/>
          <p:cNvSpPr txBox="1">
            <a:spLocks noChangeArrowheads="1"/>
          </p:cNvSpPr>
          <p:nvPr/>
        </p:nvSpPr>
        <p:spPr bwMode="auto">
          <a:xfrm>
            <a:off x="1763713" y="3919538"/>
            <a:ext cx="4752975" cy="40011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r">
              <a:defRPr/>
            </a:pPr>
            <a:r>
              <a:rPr lang="ca-ES" sz="2000" b="1">
                <a:solidFill>
                  <a:srgbClr val="CC0066"/>
                </a:solidFill>
              </a:rPr>
              <a:t>La guerra de Cuba: “La guerra llarga”</a:t>
            </a:r>
          </a:p>
        </p:txBody>
      </p:sp>
      <p:sp>
        <p:nvSpPr>
          <p:cNvPr id="3109" name="Text Box 37"/>
          <p:cNvSpPr txBox="1">
            <a:spLocks noChangeArrowheads="1"/>
          </p:cNvSpPr>
          <p:nvPr/>
        </p:nvSpPr>
        <p:spPr bwMode="auto">
          <a:xfrm>
            <a:off x="2339975" y="4422775"/>
            <a:ext cx="5616575" cy="1015663"/>
          </a:xfrm>
          <a:prstGeom prst="rect">
            <a:avLst/>
          </a:prstGeom>
          <a:noFill/>
          <a:ln w="9525">
            <a:noFill/>
            <a:miter lim="800000"/>
            <a:headEnd/>
            <a:tailEnd/>
          </a:ln>
        </p:spPr>
        <p:txBody>
          <a:bodyPr>
            <a:spAutoFit/>
          </a:bodyPr>
          <a:lstStyle/>
          <a:p>
            <a:r>
              <a:rPr lang="ca-ES" sz="2000" b="1" dirty="0"/>
              <a:t>Havia començat el 1868 amb el “</a:t>
            </a:r>
            <a:r>
              <a:rPr lang="ca-ES" sz="2000" b="1" dirty="0" err="1"/>
              <a:t>Grito</a:t>
            </a:r>
            <a:r>
              <a:rPr lang="ca-ES" sz="2000" b="1" dirty="0"/>
              <a:t> de Yara” </a:t>
            </a:r>
          </a:p>
          <a:p>
            <a:r>
              <a:rPr lang="ca-ES" sz="2000" b="1" dirty="0"/>
              <a:t>(Carlos Manuel </a:t>
            </a:r>
            <a:r>
              <a:rPr lang="ca-ES" sz="2000" b="1" dirty="0" err="1"/>
              <a:t>Céspedes</a:t>
            </a:r>
            <a:r>
              <a:rPr lang="ca-ES" sz="2000" b="1" dirty="0"/>
              <a:t>, amb els famós “Viva Cuba </a:t>
            </a:r>
            <a:r>
              <a:rPr lang="ca-ES" sz="2000" b="1" dirty="0" err="1"/>
              <a:t>libre</a:t>
            </a:r>
            <a:r>
              <a:rPr lang="ca-ES" sz="2000" b="1" dirty="0"/>
              <a:t>!)</a:t>
            </a:r>
          </a:p>
        </p:txBody>
      </p:sp>
      <p:sp>
        <p:nvSpPr>
          <p:cNvPr id="3111" name="Text Box 39"/>
          <p:cNvSpPr txBox="1">
            <a:spLocks noChangeArrowheads="1"/>
          </p:cNvSpPr>
          <p:nvPr/>
        </p:nvSpPr>
        <p:spPr bwMode="auto">
          <a:xfrm>
            <a:off x="2339975" y="5373688"/>
            <a:ext cx="5616575" cy="707886"/>
          </a:xfrm>
          <a:prstGeom prst="rect">
            <a:avLst/>
          </a:prstGeom>
          <a:noFill/>
          <a:ln w="9525">
            <a:noFill/>
            <a:miter lim="800000"/>
            <a:headEnd/>
            <a:tailEnd/>
          </a:ln>
        </p:spPr>
        <p:txBody>
          <a:bodyPr>
            <a:spAutoFit/>
          </a:bodyPr>
          <a:lstStyle/>
          <a:p>
            <a:r>
              <a:rPr lang="ca-ES" sz="2000" b="1" dirty="0"/>
              <a:t>Acaba el 1878, amb la Pau de </a:t>
            </a:r>
            <a:r>
              <a:rPr lang="ca-ES" sz="2000" b="1" dirty="0" err="1"/>
              <a:t>Zanjón</a:t>
            </a:r>
            <a:r>
              <a:rPr lang="ca-ES" sz="2000" b="1" dirty="0"/>
              <a:t> (Martínez Campos). Promeses d’amnistia i autonomia.</a:t>
            </a:r>
          </a:p>
        </p:txBody>
      </p:sp>
      <p:grpSp>
        <p:nvGrpSpPr>
          <p:cNvPr id="5" name="Group 42"/>
          <p:cNvGrpSpPr>
            <a:grpSpLocks/>
          </p:cNvGrpSpPr>
          <p:nvPr/>
        </p:nvGrpSpPr>
        <p:grpSpPr bwMode="auto">
          <a:xfrm>
            <a:off x="2051050" y="4292600"/>
            <a:ext cx="287338" cy="287338"/>
            <a:chOff x="1338" y="2115"/>
            <a:chExt cx="181" cy="181"/>
          </a:xfrm>
        </p:grpSpPr>
        <p:sp>
          <p:nvSpPr>
            <p:cNvPr id="10264" name="Line 40"/>
            <p:cNvSpPr>
              <a:spLocks noChangeShapeType="1"/>
            </p:cNvSpPr>
            <p:nvPr/>
          </p:nvSpPr>
          <p:spPr bwMode="auto">
            <a:xfrm>
              <a:off x="1338" y="2115"/>
              <a:ext cx="0" cy="181"/>
            </a:xfrm>
            <a:prstGeom prst="line">
              <a:avLst/>
            </a:prstGeom>
            <a:noFill/>
            <a:ln w="9525">
              <a:solidFill>
                <a:schemeClr val="tx1"/>
              </a:solidFill>
              <a:round/>
              <a:headEnd/>
              <a:tailEnd/>
            </a:ln>
          </p:spPr>
          <p:txBody>
            <a:bodyPr/>
            <a:lstStyle/>
            <a:p>
              <a:endParaRPr lang="ca-ES" sz="2000" b="1"/>
            </a:p>
          </p:txBody>
        </p:sp>
        <p:sp>
          <p:nvSpPr>
            <p:cNvPr id="10265" name="Line 41"/>
            <p:cNvSpPr>
              <a:spLocks noChangeShapeType="1"/>
            </p:cNvSpPr>
            <p:nvPr/>
          </p:nvSpPr>
          <p:spPr bwMode="auto">
            <a:xfrm>
              <a:off x="1338" y="2296"/>
              <a:ext cx="181" cy="0"/>
            </a:xfrm>
            <a:prstGeom prst="line">
              <a:avLst/>
            </a:prstGeom>
            <a:noFill/>
            <a:ln w="9525">
              <a:solidFill>
                <a:schemeClr val="tx1"/>
              </a:solidFill>
              <a:round/>
              <a:headEnd/>
              <a:tailEnd type="triangle" w="med" len="med"/>
            </a:ln>
          </p:spPr>
          <p:txBody>
            <a:bodyPr/>
            <a:lstStyle/>
            <a:p>
              <a:endParaRPr lang="ca-ES" sz="2000" b="1"/>
            </a:p>
          </p:txBody>
        </p:sp>
      </p:grpSp>
      <p:grpSp>
        <p:nvGrpSpPr>
          <p:cNvPr id="6" name="Group 49"/>
          <p:cNvGrpSpPr>
            <a:grpSpLocks/>
          </p:cNvGrpSpPr>
          <p:nvPr/>
        </p:nvGrpSpPr>
        <p:grpSpPr bwMode="auto">
          <a:xfrm>
            <a:off x="2051050" y="4581525"/>
            <a:ext cx="360363" cy="1020763"/>
            <a:chOff x="1338" y="2115"/>
            <a:chExt cx="181" cy="181"/>
          </a:xfrm>
        </p:grpSpPr>
        <p:sp>
          <p:nvSpPr>
            <p:cNvPr id="10262" name="Line 50"/>
            <p:cNvSpPr>
              <a:spLocks noChangeShapeType="1"/>
            </p:cNvSpPr>
            <p:nvPr/>
          </p:nvSpPr>
          <p:spPr bwMode="auto">
            <a:xfrm>
              <a:off x="1338" y="2115"/>
              <a:ext cx="0" cy="181"/>
            </a:xfrm>
            <a:prstGeom prst="line">
              <a:avLst/>
            </a:prstGeom>
            <a:noFill/>
            <a:ln w="9525">
              <a:solidFill>
                <a:schemeClr val="tx1"/>
              </a:solidFill>
              <a:round/>
              <a:headEnd/>
              <a:tailEnd/>
            </a:ln>
          </p:spPr>
          <p:txBody>
            <a:bodyPr/>
            <a:lstStyle/>
            <a:p>
              <a:endParaRPr lang="ca-ES" sz="2000" b="1"/>
            </a:p>
          </p:txBody>
        </p:sp>
        <p:sp>
          <p:nvSpPr>
            <p:cNvPr id="10263" name="Line 51"/>
            <p:cNvSpPr>
              <a:spLocks noChangeShapeType="1"/>
            </p:cNvSpPr>
            <p:nvPr/>
          </p:nvSpPr>
          <p:spPr bwMode="auto">
            <a:xfrm>
              <a:off x="1338" y="2296"/>
              <a:ext cx="181" cy="0"/>
            </a:xfrm>
            <a:prstGeom prst="line">
              <a:avLst/>
            </a:prstGeom>
            <a:noFill/>
            <a:ln w="9525">
              <a:solidFill>
                <a:schemeClr val="tx1"/>
              </a:solidFill>
              <a:round/>
              <a:headEnd/>
              <a:tailEnd type="triangle" w="med" len="med"/>
            </a:ln>
          </p:spPr>
          <p:txBody>
            <a:bodyPr/>
            <a:lstStyle/>
            <a:p>
              <a:endParaRPr lang="ca-ES" sz="2000" b="1"/>
            </a:p>
          </p:txBody>
        </p:sp>
      </p:grpSp>
      <p:sp>
        <p:nvSpPr>
          <p:cNvPr id="3087" name="Text Box 15" descr="B226"/>
          <p:cNvSpPr txBox="1">
            <a:spLocks noChangeArrowheads="1"/>
          </p:cNvSpPr>
          <p:nvPr/>
        </p:nvSpPr>
        <p:spPr bwMode="auto">
          <a:xfrm>
            <a:off x="539750" y="692150"/>
            <a:ext cx="3313113" cy="523220"/>
          </a:xfrm>
          <a:prstGeom prst="rect">
            <a:avLst/>
          </a:prstGeom>
          <a:blipFill dpi="0" rotWithShape="1">
            <a:blip r:embed="rId3" cstate="print"/>
            <a:srcRect/>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gn="r">
              <a:defRPr/>
            </a:pPr>
            <a:r>
              <a:rPr lang="ca-ES" sz="2800" b="1" dirty="0"/>
              <a:t>La pacificació</a:t>
            </a:r>
          </a:p>
        </p:txBody>
      </p:sp>
      <p:sp>
        <p:nvSpPr>
          <p:cNvPr id="10256" name="Text Box 52"/>
          <p:cNvSpPr txBox="1">
            <a:spLocks noChangeArrowheads="1"/>
          </p:cNvSpPr>
          <p:nvPr/>
        </p:nvSpPr>
        <p:spPr bwMode="auto">
          <a:xfrm>
            <a:off x="755650" y="692150"/>
            <a:ext cx="301686" cy="369332"/>
          </a:xfrm>
          <a:prstGeom prst="rect">
            <a:avLst/>
          </a:prstGeom>
          <a:noFill/>
          <a:ln w="9525">
            <a:noFill/>
            <a:miter lim="800000"/>
            <a:headEnd/>
            <a:tailEnd/>
          </a:ln>
        </p:spPr>
        <p:txBody>
          <a:bodyPr wrap="none">
            <a:spAutoFit/>
          </a:bodyPr>
          <a:lstStyle/>
          <a:p>
            <a:r>
              <a:rPr lang="ca-ES" b="1"/>
              <a:t>2</a:t>
            </a:r>
          </a:p>
        </p:txBody>
      </p:sp>
      <p:pic>
        <p:nvPicPr>
          <p:cNvPr id="3126" name="Picture 54" descr="2Cuba"/>
          <p:cNvPicPr>
            <a:picLocks noChangeAspect="1" noChangeArrowheads="1"/>
          </p:cNvPicPr>
          <p:nvPr/>
        </p:nvPicPr>
        <p:blipFill>
          <a:blip r:embed="rId4" cstate="print"/>
          <a:srcRect/>
          <a:stretch>
            <a:fillRect/>
          </a:stretch>
        </p:blipFill>
        <p:spPr bwMode="auto">
          <a:xfrm>
            <a:off x="7740650" y="4533900"/>
            <a:ext cx="1322388" cy="1847850"/>
          </a:xfrm>
          <a:prstGeom prst="rect">
            <a:avLst/>
          </a:prstGeom>
          <a:noFill/>
          <a:ln w="9525">
            <a:noFill/>
            <a:miter lim="800000"/>
            <a:headEnd/>
            <a:tailEnd/>
          </a:ln>
        </p:spPr>
      </p:pic>
      <p:sp>
        <p:nvSpPr>
          <p:cNvPr id="3107" name="Rectangle 35"/>
          <p:cNvSpPr>
            <a:spLocks noChangeArrowheads="1"/>
          </p:cNvSpPr>
          <p:nvPr/>
        </p:nvSpPr>
        <p:spPr bwMode="auto">
          <a:xfrm>
            <a:off x="1692275" y="1125538"/>
            <a:ext cx="71438" cy="3657600"/>
          </a:xfrm>
          <a:prstGeom prst="rect">
            <a:avLst/>
          </a:prstGeom>
          <a:gradFill rotWithShape="1">
            <a:gsLst>
              <a:gs pos="0">
                <a:schemeClr val="bg1">
                  <a:gamma/>
                  <a:shade val="26275"/>
                  <a:invGamma/>
                </a:schemeClr>
              </a:gs>
              <a:gs pos="50000">
                <a:schemeClr val="bg1"/>
              </a:gs>
              <a:gs pos="100000">
                <a:schemeClr val="bg1">
                  <a:gamma/>
                  <a:shade val="26275"/>
                  <a:invGamma/>
                </a:schemeClr>
              </a:gs>
            </a:gsLst>
            <a:lin ang="0" scaled="1"/>
          </a:gradFill>
          <a:ln w="9525">
            <a:solidFill>
              <a:schemeClr val="tx1"/>
            </a:solidFill>
            <a:miter lim="800000"/>
            <a:headEnd/>
            <a:tailEnd/>
          </a:ln>
          <a:effectLst/>
        </p:spPr>
        <p:txBody>
          <a:bodyPr wrap="none" anchor="ctr"/>
          <a:lstStyle/>
          <a:p>
            <a:pPr>
              <a:defRPr/>
            </a:pPr>
            <a:endParaRPr lang="ca-ES" sz="2000" b="1"/>
          </a:p>
        </p:txBody>
      </p:sp>
      <p:pic>
        <p:nvPicPr>
          <p:cNvPr id="3128" name="Picture 56" descr="mazurca"/>
          <p:cNvPicPr>
            <a:picLocks noChangeAspect="1" noChangeArrowheads="1"/>
          </p:cNvPicPr>
          <p:nvPr/>
        </p:nvPicPr>
        <p:blipFill>
          <a:blip r:embed="rId5" cstate="print"/>
          <a:srcRect/>
          <a:stretch>
            <a:fillRect/>
          </a:stretch>
        </p:blipFill>
        <p:spPr bwMode="auto">
          <a:xfrm>
            <a:off x="73025" y="4868863"/>
            <a:ext cx="1835150" cy="1800225"/>
          </a:xfrm>
          <a:prstGeom prst="rect">
            <a:avLst/>
          </a:prstGeom>
          <a:noFill/>
          <a:ln w="9525">
            <a:noFill/>
            <a:miter lim="800000"/>
            <a:headEnd/>
            <a:tailEnd/>
          </a:ln>
        </p:spPr>
      </p:pic>
      <p:pic>
        <p:nvPicPr>
          <p:cNvPr id="3129" name="Picture 57" descr="carlista"/>
          <p:cNvPicPr>
            <a:picLocks noChangeAspect="1" noChangeArrowheads="1"/>
          </p:cNvPicPr>
          <p:nvPr/>
        </p:nvPicPr>
        <p:blipFill>
          <a:blip r:embed="rId6" cstate="print"/>
          <a:srcRect/>
          <a:stretch>
            <a:fillRect/>
          </a:stretch>
        </p:blipFill>
        <p:spPr bwMode="auto">
          <a:xfrm>
            <a:off x="7164388" y="2133600"/>
            <a:ext cx="1868487" cy="2028825"/>
          </a:xfrm>
          <a:prstGeom prst="rect">
            <a:avLst/>
          </a:prstGeom>
          <a:noFill/>
          <a:ln w="9525">
            <a:noFill/>
            <a:miter lim="800000"/>
            <a:headEnd/>
            <a:tailEnd/>
          </a:ln>
        </p:spPr>
      </p:pic>
      <p:pic>
        <p:nvPicPr>
          <p:cNvPr id="3132" name="Picture 60" descr="lastscan"/>
          <p:cNvPicPr>
            <a:picLocks noChangeAspect="1" noChangeArrowheads="1"/>
          </p:cNvPicPr>
          <p:nvPr/>
        </p:nvPicPr>
        <p:blipFill>
          <a:blip r:embed="rId7" cstate="print"/>
          <a:srcRect/>
          <a:stretch>
            <a:fillRect/>
          </a:stretch>
        </p:blipFill>
        <p:spPr bwMode="auto">
          <a:xfrm>
            <a:off x="0" y="1662112"/>
            <a:ext cx="2068513" cy="289670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1000"/>
                                        <p:tgtEl>
                                          <p:spTgt spid="3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8"/>
                                        </p:tgtEl>
                                        <p:attrNameLst>
                                          <p:attrName>style.visibility</p:attrName>
                                        </p:attrNameLst>
                                      </p:cBhvr>
                                      <p:to>
                                        <p:strVal val="visible"/>
                                      </p:to>
                                    </p:set>
                                    <p:animEffect transition="in" filter="fade">
                                      <p:cBhvr>
                                        <p:cTn id="12" dur="1000"/>
                                        <p:tgtEl>
                                          <p:spTgt spid="30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0"/>
                                        </p:tgtEl>
                                        <p:attrNameLst>
                                          <p:attrName>style.visibility</p:attrName>
                                        </p:attrNameLst>
                                      </p:cBhvr>
                                      <p:to>
                                        <p:strVal val="visible"/>
                                      </p:to>
                                    </p:set>
                                    <p:animEffect transition="in" filter="fade">
                                      <p:cBhvr>
                                        <p:cTn id="17" dur="1000"/>
                                        <p:tgtEl>
                                          <p:spTgt spid="3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96"/>
                                        </p:tgtEl>
                                        <p:attrNameLst>
                                          <p:attrName>style.visibility</p:attrName>
                                        </p:attrNameLst>
                                      </p:cBhvr>
                                      <p:to>
                                        <p:strVal val="visible"/>
                                      </p:to>
                                    </p:set>
                                    <p:animEffect transition="in" filter="fade">
                                      <p:cBhvr>
                                        <p:cTn id="25" dur="1000"/>
                                        <p:tgtEl>
                                          <p:spTgt spid="30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096"/>
                                        </p:tgtEl>
                                        <p:attrNameLst>
                                          <p:attrName>style.visibility</p:attrName>
                                        </p:attrNameLst>
                                      </p:cBhvr>
                                      <p:to>
                                        <p:strVal val="visible"/>
                                      </p:to>
                                    </p:set>
                                    <p:animEffect transition="in" filter="fade">
                                      <p:cBhvr>
                                        <p:cTn id="33" dur="1000"/>
                                        <p:tgtEl>
                                          <p:spTgt spid="3096"/>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129"/>
                                        </p:tgtEl>
                                        <p:attrNameLst>
                                          <p:attrName>style.visibility</p:attrName>
                                        </p:attrNameLst>
                                      </p:cBhvr>
                                      <p:to>
                                        <p:strVal val="visible"/>
                                      </p:to>
                                    </p:set>
                                    <p:animEffect transition="in" filter="fade">
                                      <p:cBhvr>
                                        <p:cTn id="43" dur="1000"/>
                                        <p:tgtEl>
                                          <p:spTgt spid="3129"/>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3132"/>
                                        </p:tgtEl>
                                        <p:attrNameLst>
                                          <p:attrName>style.visibility</p:attrName>
                                        </p:attrNameLst>
                                      </p:cBhvr>
                                      <p:to>
                                        <p:strVal val="visible"/>
                                      </p:to>
                                    </p:set>
                                    <p:animEffect transition="in" filter="fade">
                                      <p:cBhvr>
                                        <p:cTn id="47" dur="2000"/>
                                        <p:tgtEl>
                                          <p:spTgt spid="31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00"/>
                                        </p:tgtEl>
                                        <p:attrNameLst>
                                          <p:attrName>style.visibility</p:attrName>
                                        </p:attrNameLst>
                                      </p:cBhvr>
                                      <p:to>
                                        <p:strVal val="visible"/>
                                      </p:to>
                                    </p:set>
                                    <p:animEffect transition="in" filter="fade">
                                      <p:cBhvr>
                                        <p:cTn id="55" dur="1000"/>
                                        <p:tgtEl>
                                          <p:spTgt spid="310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08"/>
                                        </p:tgtEl>
                                        <p:attrNameLst>
                                          <p:attrName>style.visibility</p:attrName>
                                        </p:attrNameLst>
                                      </p:cBhvr>
                                      <p:to>
                                        <p:strVal val="visible"/>
                                      </p:to>
                                    </p:set>
                                    <p:animEffect transition="in" filter="fade">
                                      <p:cBhvr>
                                        <p:cTn id="60" dur="1000"/>
                                        <p:tgtEl>
                                          <p:spTgt spid="310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09"/>
                                        </p:tgtEl>
                                        <p:attrNameLst>
                                          <p:attrName>style.visibility</p:attrName>
                                        </p:attrNameLst>
                                      </p:cBhvr>
                                      <p:to>
                                        <p:strVal val="visible"/>
                                      </p:to>
                                    </p:set>
                                    <p:animEffect transition="in" filter="fade">
                                      <p:cBhvr>
                                        <p:cTn id="68" dur="1000"/>
                                        <p:tgtEl>
                                          <p:spTgt spid="310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126"/>
                                        </p:tgtEl>
                                        <p:attrNameLst>
                                          <p:attrName>style.visibility</p:attrName>
                                        </p:attrNameLst>
                                      </p:cBhvr>
                                      <p:to>
                                        <p:strVal val="visible"/>
                                      </p:to>
                                    </p:set>
                                    <p:animEffect transition="in" filter="fade">
                                      <p:cBhvr>
                                        <p:cTn id="73" dur="1000"/>
                                        <p:tgtEl>
                                          <p:spTgt spid="31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11"/>
                                        </p:tgtEl>
                                        <p:attrNameLst>
                                          <p:attrName>style.visibility</p:attrName>
                                        </p:attrNameLst>
                                      </p:cBhvr>
                                      <p:to>
                                        <p:strVal val="visible"/>
                                      </p:to>
                                    </p:set>
                                    <p:animEffect transition="in" filter="fade">
                                      <p:cBhvr>
                                        <p:cTn id="81" dur="1000"/>
                                        <p:tgtEl>
                                          <p:spTgt spid="311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128"/>
                                        </p:tgtEl>
                                        <p:attrNameLst>
                                          <p:attrName>style.visibility</p:attrName>
                                        </p:attrNameLst>
                                      </p:cBhvr>
                                      <p:to>
                                        <p:strVal val="visible"/>
                                      </p:to>
                                    </p:set>
                                    <p:animEffect transition="in" filter="fade">
                                      <p:cBhvr>
                                        <p:cTn id="86" dur="1000"/>
                                        <p:tgtEl>
                                          <p:spTgt spid="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96" grpId="0"/>
      <p:bldP spid="3096" grpId="1"/>
      <p:bldP spid="3099" grpId="0"/>
      <p:bldP spid="3100" grpId="0"/>
      <p:bldP spid="3108" grpId="0" animBg="1"/>
      <p:bldP spid="3109" grpId="0"/>
      <p:bldP spid="3111" grpId="0"/>
      <p:bldP spid="3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71550" y="765175"/>
            <a:ext cx="7189789" cy="3016210"/>
          </a:xfrm>
          <a:prstGeom prst="rect">
            <a:avLst/>
          </a:prstGeom>
          <a:noFill/>
          <a:ln w="9525">
            <a:noFill/>
            <a:miter lim="800000"/>
            <a:headEnd/>
            <a:tailEnd/>
          </a:ln>
          <a:effectLst/>
        </p:spPr>
        <p:txBody>
          <a:bodyPr wrap="none">
            <a:spAutoFit/>
          </a:bodyPr>
          <a:lstStyle/>
          <a:p>
            <a:pPr algn="ctr">
              <a:defRPr/>
            </a:pPr>
            <a:r>
              <a:rPr lang="es-ES" sz="3800" b="1" dirty="0">
                <a:solidFill>
                  <a:schemeClr val="accent6">
                    <a:lumMod val="75000"/>
                  </a:schemeClr>
                </a:solidFill>
                <a:effectLst>
                  <a:outerShdw blurRad="38100" dist="38100" dir="2700000" algn="tl">
                    <a:srgbClr val="000000"/>
                  </a:outerShdw>
                </a:effectLst>
              </a:rPr>
              <a:t>EL RÉGIMEN DE LA RESTAURACIÓN</a:t>
            </a:r>
          </a:p>
          <a:p>
            <a:pPr algn="ctr">
              <a:defRPr/>
            </a:pPr>
            <a:r>
              <a:rPr lang="es-ES" sz="3800" b="1" dirty="0">
                <a:solidFill>
                  <a:schemeClr val="accent6">
                    <a:lumMod val="75000"/>
                  </a:schemeClr>
                </a:solidFill>
                <a:effectLst>
                  <a:outerShdw blurRad="38100" dist="38100" dir="2700000" algn="tl">
                    <a:srgbClr val="000000"/>
                  </a:outerShdw>
                </a:effectLst>
              </a:rPr>
              <a:t> Y</a:t>
            </a:r>
          </a:p>
          <a:p>
            <a:pPr algn="ctr">
              <a:defRPr/>
            </a:pPr>
            <a:r>
              <a:rPr lang="es-ES" sz="3800" b="1" dirty="0">
                <a:solidFill>
                  <a:schemeClr val="accent6">
                    <a:lumMod val="75000"/>
                  </a:schemeClr>
                </a:solidFill>
                <a:effectLst>
                  <a:outerShdw blurRad="38100" dist="38100" dir="2700000" algn="tl">
                    <a:srgbClr val="000000"/>
                  </a:outerShdw>
                </a:effectLst>
              </a:rPr>
              <a:t> EL SISTEMA CANOVISTA</a:t>
            </a:r>
          </a:p>
          <a:p>
            <a:pPr algn="ctr">
              <a:defRPr/>
            </a:pPr>
            <a:endParaRPr lang="es-ES" sz="3800" b="1" dirty="0">
              <a:solidFill>
                <a:schemeClr val="accent6">
                  <a:lumMod val="75000"/>
                </a:schemeClr>
              </a:solidFill>
              <a:effectLst>
                <a:outerShdw blurRad="38100" dist="38100" dir="2700000" algn="tl">
                  <a:srgbClr val="000000"/>
                </a:outerShdw>
              </a:effectLst>
            </a:endParaRPr>
          </a:p>
          <a:p>
            <a:pPr algn="ctr">
              <a:defRPr/>
            </a:pPr>
            <a:r>
              <a:rPr lang="es-ES" sz="3800" b="1" dirty="0">
                <a:solidFill>
                  <a:schemeClr val="accent6">
                    <a:lumMod val="75000"/>
                  </a:schemeClr>
                </a:solidFill>
                <a:effectLst>
                  <a:outerShdw blurRad="38100" dist="38100" dir="2700000" algn="tl">
                    <a:srgbClr val="000000"/>
                  </a:outerShdw>
                </a:effectLst>
              </a:rPr>
              <a:t>LAS BASES DEL SISTEMA</a:t>
            </a:r>
          </a:p>
        </p:txBody>
      </p:sp>
      <p:pic>
        <p:nvPicPr>
          <p:cNvPr id="3" name="Picture 128" descr="sagacapq"/>
          <p:cNvPicPr>
            <a:picLocks noChangeAspect="1" noChangeArrowheads="1"/>
          </p:cNvPicPr>
          <p:nvPr/>
        </p:nvPicPr>
        <p:blipFill>
          <a:blip r:embed="rId2" cstate="print"/>
          <a:srcRect/>
          <a:stretch>
            <a:fillRect/>
          </a:stretch>
        </p:blipFill>
        <p:spPr bwMode="auto">
          <a:xfrm>
            <a:off x="2987675" y="4381500"/>
            <a:ext cx="3024188" cy="2000250"/>
          </a:xfrm>
          <a:prstGeom prst="rect">
            <a:avLst/>
          </a:prstGeom>
          <a:noFill/>
          <a:ln w="9525">
            <a:noFill/>
            <a:miter lim="800000"/>
            <a:headEnd/>
            <a:tailEnd/>
          </a:ln>
          <a:effectLst>
            <a:prstShdw prst="shdw13" dist="17961" dir="13500000">
              <a:srgbClr val="808080"/>
            </a:prst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checkerboard(across)">
                                      <p:cBhvr>
                                        <p:cTn id="7" dur="500"/>
                                        <p:tgtEl>
                                          <p:spTgt spid="1638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animEffect transition="in" filter="checkerboard(across)">
                                      <p:cBhvr>
                                        <p:cTn id="11" dur="500"/>
                                        <p:tgtEl>
                                          <p:spTgt spid="16386">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Effect transition="in" filter="checkerboard(across)">
                                      <p:cBhvr>
                                        <p:cTn id="15" dur="500"/>
                                        <p:tgtEl>
                                          <p:spTgt spid="16386">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animEffect transition="in" filter="checkerboard(across)">
                                      <p:cBhvr>
                                        <p:cTn id="19" dur="500"/>
                                        <p:tgtEl>
                                          <p:spTgt spid="16386">
                                            <p:txEl>
                                              <p:pRg st="4" end="4"/>
                                            </p:txEl>
                                          </p:spTgt>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ou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advAuto="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2296</TotalTime>
  <Words>3482</Words>
  <Application>Microsoft Office PowerPoint</Application>
  <PresentationFormat>Presentació en pantalla (4:3)</PresentationFormat>
  <Paragraphs>562</Paragraphs>
  <Slides>33</Slides>
  <Notes>14</Notes>
  <HiddenSlides>0</HiddenSlides>
  <MMClips>0</MMClips>
  <ScaleCrop>false</ScaleCrop>
  <HeadingPairs>
    <vt:vector size="6" baseType="variant">
      <vt:variant>
        <vt:lpstr>Tema</vt:lpstr>
      </vt:variant>
      <vt:variant>
        <vt:i4>1</vt:i4>
      </vt:variant>
      <vt:variant>
        <vt:lpstr>Servidors OLE incrustats</vt:lpstr>
      </vt:variant>
      <vt:variant>
        <vt:i4>1</vt:i4>
      </vt:variant>
      <vt:variant>
        <vt:lpstr>Títols de les diapositives</vt:lpstr>
      </vt:variant>
      <vt:variant>
        <vt:i4>33</vt:i4>
      </vt:variant>
    </vt:vector>
  </HeadingPairs>
  <TitlesOfParts>
    <vt:vector size="35" baseType="lpstr">
      <vt:lpstr>Tema de Office</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RECORDA 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Carles</dc:creator>
  <cp:lastModifiedBy>Generalitat de Catalunya</cp:lastModifiedBy>
  <cp:revision>261</cp:revision>
  <dcterms:created xsi:type="dcterms:W3CDTF">2010-11-08T14:26:17Z</dcterms:created>
  <dcterms:modified xsi:type="dcterms:W3CDTF">2013-10-06T17:56:13Z</dcterms:modified>
</cp:coreProperties>
</file>