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9" r:id="rId4"/>
    <p:sldId id="260" r:id="rId5"/>
    <p:sldId id="271" r:id="rId6"/>
    <p:sldId id="263" r:id="rId7"/>
    <p:sldId id="264" r:id="rId8"/>
    <p:sldId id="268" r:id="rId9"/>
    <p:sldId id="269" r:id="rId10"/>
    <p:sldId id="272" r:id="rId11"/>
    <p:sldId id="266" r:id="rId12"/>
    <p:sldId id="267" r:id="rId13"/>
    <p:sldId id="265" r:id="rId14"/>
    <p:sldId id="273" r:id="rId15"/>
    <p:sldId id="261" r:id="rId16"/>
    <p:sldId id="280" r:id="rId17"/>
    <p:sldId id="270" r:id="rId18"/>
    <p:sldId id="278" r:id="rId19"/>
    <p:sldId id="274" r:id="rId20"/>
    <p:sldId id="275" r:id="rId21"/>
    <p:sldId id="279" r:id="rId22"/>
    <p:sldId id="276" r:id="rId2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o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ítol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a-ES" smtClean="0"/>
              <a:t>Feu clic aquí per editar l'estil de subtítols del patró.</a:t>
            </a:r>
            <a:endParaRPr kumimoji="0" lang="en-US"/>
          </a:p>
        </p:txBody>
      </p:sp>
      <p:sp>
        <p:nvSpPr>
          <p:cNvPr id="28" name="Contenidor de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5B67-3F24-472E-8CD2-3AB1D35D32E9}" type="datetimeFigureOut">
              <a:rPr lang="es-ES" smtClean="0"/>
              <a:t>07/11/2017</a:t>
            </a:fld>
            <a:endParaRPr lang="es-ES"/>
          </a:p>
        </p:txBody>
      </p:sp>
      <p:sp>
        <p:nvSpPr>
          <p:cNvPr id="17" name="Contenidor de peu de pà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nector recte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Contenidor de número de diapositiva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056EB37-43C9-446F-A353-1B6AAAB64424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Títol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ca-ES" smtClean="0"/>
              <a:t>Feu clic aquí per editar l'estil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a-ES" smtClean="0"/>
              <a:t>Feu clic aquí per editar l'estil</a:t>
            </a:r>
            <a:endParaRPr kumimoji="0" lang="en-U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a-ES" smtClean="0"/>
              <a:t>Feu clic aquí per editar estils</a:t>
            </a:r>
          </a:p>
          <a:p>
            <a:pPr lvl="1" eaLnBrk="1" latinLnBrk="0" hangingPunct="1"/>
            <a:r>
              <a:rPr lang="ca-ES" smtClean="0"/>
              <a:t>Segon nivell</a:t>
            </a:r>
          </a:p>
          <a:p>
            <a:pPr lvl="2" eaLnBrk="1" latinLnBrk="0" hangingPunct="1"/>
            <a:r>
              <a:rPr lang="ca-ES" smtClean="0"/>
              <a:t>Tercer nivell</a:t>
            </a:r>
          </a:p>
          <a:p>
            <a:pPr lvl="3" eaLnBrk="1" latinLnBrk="0" hangingPunct="1"/>
            <a:r>
              <a:rPr lang="ca-ES" smtClean="0"/>
              <a:t>Quart nivell</a:t>
            </a:r>
          </a:p>
          <a:p>
            <a:pPr lvl="4" eaLnBrk="1" latinLnBrk="0" hangingPunct="1"/>
            <a:r>
              <a:rPr lang="ca-ES" smtClean="0"/>
              <a:t>Cinquè nivell</a:t>
            </a:r>
            <a:endParaRPr kumimoji="0" lang="en-U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5B67-3F24-472E-8CD2-3AB1D35D32E9}" type="datetimeFigureOut">
              <a:rPr lang="es-ES" smtClean="0"/>
              <a:t>07/11/2017</a:t>
            </a:fld>
            <a:endParaRPr lang="es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6EB37-43C9-446F-A353-1B6AAAB64424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ol vertical i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nector recte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056EB37-43C9-446F-A353-1B6AAAB64424}" type="slidenum">
              <a:rPr lang="es-ES" smtClean="0"/>
              <a:t>‹Nº›</a:t>
            </a:fld>
            <a:endParaRPr lang="es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ca-ES" smtClean="0"/>
              <a:t>Feu clic aquí per editar estils</a:t>
            </a:r>
          </a:p>
          <a:p>
            <a:pPr lvl="1" eaLnBrk="1" latinLnBrk="0" hangingPunct="1"/>
            <a:r>
              <a:rPr lang="ca-ES" smtClean="0"/>
              <a:t>Segon nivell</a:t>
            </a:r>
          </a:p>
          <a:p>
            <a:pPr lvl="2" eaLnBrk="1" latinLnBrk="0" hangingPunct="1"/>
            <a:r>
              <a:rPr lang="ca-ES" smtClean="0"/>
              <a:t>Tercer nivell</a:t>
            </a:r>
          </a:p>
          <a:p>
            <a:pPr lvl="3" eaLnBrk="1" latinLnBrk="0" hangingPunct="1"/>
            <a:r>
              <a:rPr lang="ca-ES" smtClean="0"/>
              <a:t>Quart nivell</a:t>
            </a:r>
          </a:p>
          <a:p>
            <a:pPr lvl="4" eaLnBrk="1" latinLnBrk="0" hangingPunct="1"/>
            <a:r>
              <a:rPr lang="ca-ES" smtClean="0"/>
              <a:t>Cinquè nivell</a:t>
            </a:r>
            <a:endParaRPr kumimoji="0" lang="en-U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5B67-3F24-472E-8CD2-3AB1D35D32E9}" type="datetimeFigureOut">
              <a:rPr lang="es-ES" smtClean="0"/>
              <a:t>07/11/2017</a:t>
            </a:fld>
            <a:endParaRPr lang="es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Títol vertica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ca-ES" smtClean="0"/>
              <a:t>Feu clic aquí per editar l'estil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ca-ES" smtClean="0"/>
              <a:t>Feu clic aquí per editar l'estil</a:t>
            </a:r>
            <a:endParaRPr kumimoji="0" lang="en-U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5B67-3F24-472E-8CD2-3AB1D35D32E9}" type="datetimeFigureOut">
              <a:rPr lang="es-ES" smtClean="0"/>
              <a:t>07/11/2017</a:t>
            </a:fld>
            <a:endParaRPr lang="es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056EB37-43C9-446F-A353-1B6AAAB64424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Contenidor de contingut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ca-ES" smtClean="0"/>
              <a:t>Feu clic aquí per editar estils</a:t>
            </a:r>
          </a:p>
          <a:p>
            <a:pPr lvl="1" eaLnBrk="1" latinLnBrk="0" hangingPunct="1"/>
            <a:r>
              <a:rPr lang="ca-ES" smtClean="0"/>
              <a:t>Segon nivell</a:t>
            </a:r>
          </a:p>
          <a:p>
            <a:pPr lvl="2" eaLnBrk="1" latinLnBrk="0" hangingPunct="1"/>
            <a:r>
              <a:rPr lang="ca-ES" smtClean="0"/>
              <a:t>Tercer nivell</a:t>
            </a:r>
          </a:p>
          <a:p>
            <a:pPr lvl="3" eaLnBrk="1" latinLnBrk="0" hangingPunct="1"/>
            <a:r>
              <a:rPr lang="ca-ES" smtClean="0"/>
              <a:t>Quart nivell</a:t>
            </a:r>
          </a:p>
          <a:p>
            <a:pPr lvl="4" eaLnBrk="1" latinLnBrk="0" hangingPunct="1"/>
            <a:r>
              <a:rPr lang="ca-ES" smtClean="0"/>
              <a:t>Cinquè nivell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pçalera de la secció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a-ES" smtClean="0"/>
              <a:t>Feu clic aquí per editar estils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5B67-3F24-472E-8CD2-3AB1D35D32E9}" type="datetimeFigureOut">
              <a:rPr lang="es-ES" smtClean="0"/>
              <a:t>07/11/2017</a:t>
            </a:fld>
            <a:endParaRPr lang="es-ES"/>
          </a:p>
        </p:txBody>
      </p:sp>
      <p:sp>
        <p:nvSpPr>
          <p:cNvPr id="8" name="Connector recte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056EB37-43C9-446F-A353-1B6AAAB64424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ca-ES" smtClean="0"/>
              <a:t>Feu clic aquí per editar l'estil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ca-ES" smtClean="0"/>
              <a:t>Feu clic aquí per editar l'estil</a:t>
            </a:r>
            <a:endParaRPr kumimoji="0" lang="en-US"/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29245B67-3F24-472E-8CD2-3AB1D35D32E9}" type="datetimeFigureOut">
              <a:rPr lang="es-ES" smtClean="0"/>
              <a:t>07/11/2017</a:t>
            </a:fld>
            <a:endParaRPr lang="es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6EB37-43C9-446F-A353-1B6AAAB64424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Connector recte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idor de contingut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ca-ES" smtClean="0"/>
              <a:t>Feu clic aquí per editar estils</a:t>
            </a:r>
          </a:p>
          <a:p>
            <a:pPr lvl="1" eaLnBrk="1" latinLnBrk="0" hangingPunct="1"/>
            <a:r>
              <a:rPr lang="ca-ES" smtClean="0"/>
              <a:t>Segon nivell</a:t>
            </a:r>
          </a:p>
          <a:p>
            <a:pPr lvl="2" eaLnBrk="1" latinLnBrk="0" hangingPunct="1"/>
            <a:r>
              <a:rPr lang="ca-ES" smtClean="0"/>
              <a:t>Tercer nivell</a:t>
            </a:r>
          </a:p>
          <a:p>
            <a:pPr lvl="3" eaLnBrk="1" latinLnBrk="0" hangingPunct="1"/>
            <a:r>
              <a:rPr lang="ca-ES" smtClean="0"/>
              <a:t>Quart nivell</a:t>
            </a:r>
          </a:p>
          <a:p>
            <a:pPr lvl="4" eaLnBrk="1" latinLnBrk="0" hangingPunct="1"/>
            <a:r>
              <a:rPr lang="ca-ES" smtClean="0"/>
              <a:t>Cinquè nivell</a:t>
            </a:r>
            <a:endParaRPr kumimoji="0" lang="en-US"/>
          </a:p>
        </p:txBody>
      </p:sp>
      <p:sp>
        <p:nvSpPr>
          <p:cNvPr id="12" name="Contenidor de contingut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ca-ES" smtClean="0"/>
              <a:t>Feu clic aquí per editar estils</a:t>
            </a:r>
          </a:p>
          <a:p>
            <a:pPr lvl="1" eaLnBrk="1" latinLnBrk="0" hangingPunct="1"/>
            <a:r>
              <a:rPr lang="ca-ES" smtClean="0"/>
              <a:t>Segon nivell</a:t>
            </a:r>
          </a:p>
          <a:p>
            <a:pPr lvl="2" eaLnBrk="1" latinLnBrk="0" hangingPunct="1"/>
            <a:r>
              <a:rPr lang="ca-ES" smtClean="0"/>
              <a:t>Tercer nivell</a:t>
            </a:r>
          </a:p>
          <a:p>
            <a:pPr lvl="3" eaLnBrk="1" latinLnBrk="0" hangingPunct="1"/>
            <a:r>
              <a:rPr lang="ca-ES" smtClean="0"/>
              <a:t>Quart nivell</a:t>
            </a:r>
          </a:p>
          <a:p>
            <a:pPr lvl="4" eaLnBrk="1" latinLnBrk="0" hangingPunct="1"/>
            <a:r>
              <a:rPr lang="ca-ES" smtClean="0"/>
              <a:t>Cinquè nivell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or recte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a-ES" smtClean="0"/>
              <a:t>Feu clic aquí per editar estils</a:t>
            </a:r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a-ES" smtClean="0"/>
              <a:t>Feu clic aquí per editar estils</a:t>
            </a:r>
          </a:p>
        </p:txBody>
      </p:sp>
      <p:sp>
        <p:nvSpPr>
          <p:cNvPr id="7" name="Contenidor de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5B67-3F24-472E-8CD2-3AB1D35D32E9}" type="datetimeFigureOut">
              <a:rPr lang="es-ES" smtClean="0"/>
              <a:t>07/11/2017</a:t>
            </a:fld>
            <a:endParaRPr lang="es-ES"/>
          </a:p>
        </p:txBody>
      </p:sp>
      <p:sp>
        <p:nvSpPr>
          <p:cNvPr id="8" name="Contenidor de peu de pàgina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Connector recte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idor de contingut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ca-ES" smtClean="0"/>
              <a:t>Feu clic aquí per editar estils</a:t>
            </a:r>
          </a:p>
          <a:p>
            <a:pPr lvl="1" eaLnBrk="1" latinLnBrk="0" hangingPunct="1"/>
            <a:r>
              <a:rPr lang="ca-ES" smtClean="0"/>
              <a:t>Segon nivell</a:t>
            </a:r>
          </a:p>
          <a:p>
            <a:pPr lvl="2" eaLnBrk="1" latinLnBrk="0" hangingPunct="1"/>
            <a:r>
              <a:rPr lang="ca-ES" smtClean="0"/>
              <a:t>Tercer nivell</a:t>
            </a:r>
          </a:p>
          <a:p>
            <a:pPr lvl="3" eaLnBrk="1" latinLnBrk="0" hangingPunct="1"/>
            <a:r>
              <a:rPr lang="ca-ES" smtClean="0"/>
              <a:t>Quart nivell</a:t>
            </a:r>
          </a:p>
          <a:p>
            <a:pPr lvl="4" eaLnBrk="1" latinLnBrk="0" hangingPunct="1"/>
            <a:r>
              <a:rPr lang="ca-ES" smtClean="0"/>
              <a:t>Cinquè nivell</a:t>
            </a:r>
            <a:endParaRPr kumimoji="0" lang="en-US"/>
          </a:p>
        </p:txBody>
      </p:sp>
      <p:sp>
        <p:nvSpPr>
          <p:cNvPr id="26" name="Contenidor de contingut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ca-ES" smtClean="0"/>
              <a:t>Feu clic aquí per editar estils</a:t>
            </a:r>
          </a:p>
          <a:p>
            <a:pPr lvl="1" eaLnBrk="1" latinLnBrk="0" hangingPunct="1"/>
            <a:r>
              <a:rPr lang="ca-ES" smtClean="0"/>
              <a:t>Segon nivell</a:t>
            </a:r>
          </a:p>
          <a:p>
            <a:pPr lvl="2" eaLnBrk="1" latinLnBrk="0" hangingPunct="1"/>
            <a:r>
              <a:rPr lang="ca-ES" smtClean="0"/>
              <a:t>Tercer nivell</a:t>
            </a:r>
          </a:p>
          <a:p>
            <a:pPr lvl="3" eaLnBrk="1" latinLnBrk="0" hangingPunct="1"/>
            <a:r>
              <a:rPr lang="ca-ES" smtClean="0"/>
              <a:t>Quart nivell</a:t>
            </a:r>
          </a:p>
          <a:p>
            <a:pPr lvl="4" eaLnBrk="1" latinLnBrk="0" hangingPunct="1"/>
            <a:r>
              <a:rPr lang="ca-ES" smtClean="0"/>
              <a:t>Cinquè nivell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Conteni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056EB37-43C9-446F-A353-1B6AAAB64424}" type="slidenum">
              <a:rPr lang="es-ES" smtClean="0"/>
              <a:t>‹Nº›</a:t>
            </a:fld>
            <a:endParaRPr lang="es-ES"/>
          </a:p>
        </p:txBody>
      </p:sp>
      <p:sp>
        <p:nvSpPr>
          <p:cNvPr id="23" name="Títol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a-ES" smtClean="0"/>
              <a:t>Feu clic aquí per editar l'estil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a-ES" smtClean="0"/>
              <a:t>Feu clic aquí per editar l'estil</a:t>
            </a:r>
            <a:endParaRPr kumimoji="0" lang="en-US"/>
          </a:p>
        </p:txBody>
      </p:sp>
      <p:sp>
        <p:nvSpPr>
          <p:cNvPr id="3" name="Contenidor de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5B67-3F24-472E-8CD2-3AB1D35D32E9}" type="datetimeFigureOut">
              <a:rPr lang="es-ES" smtClean="0"/>
              <a:t>07/11/2017</a:t>
            </a:fld>
            <a:endParaRPr lang="es-ES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056EB37-43C9-446F-A353-1B6AAAB6442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Contenidor de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5B67-3F24-472E-8CD2-3AB1D35D32E9}" type="datetimeFigureOut">
              <a:rPr lang="es-ES" smtClean="0"/>
              <a:t>07/11/2017</a:t>
            </a:fld>
            <a:endParaRPr lang="es-ES"/>
          </a:p>
        </p:txBody>
      </p:sp>
      <p:sp>
        <p:nvSpPr>
          <p:cNvPr id="3" name="Contenidor de peu de pà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56EB37-43C9-446F-A353-1B6AAAB6442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ingut amb lle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ca-ES" smtClean="0"/>
              <a:t>Feu clic aquí per editar l'estil</a:t>
            </a:r>
            <a:endParaRPr kumimoji="0" lang="en-US"/>
          </a:p>
        </p:txBody>
      </p:sp>
      <p:sp>
        <p:nvSpPr>
          <p:cNvPr id="3" name="Contenidor de text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a-ES" smtClean="0"/>
              <a:t>Feu clic aquí per editar estils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nector recte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idor de contingut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ca-ES" smtClean="0"/>
              <a:t>Feu clic aquí per editar estils</a:t>
            </a:r>
          </a:p>
          <a:p>
            <a:pPr lvl="1" eaLnBrk="1" latinLnBrk="0" hangingPunct="1"/>
            <a:r>
              <a:rPr lang="ca-ES" smtClean="0"/>
              <a:t>Segon nivell</a:t>
            </a:r>
          </a:p>
          <a:p>
            <a:pPr lvl="2" eaLnBrk="1" latinLnBrk="0" hangingPunct="1"/>
            <a:r>
              <a:rPr lang="ca-ES" smtClean="0"/>
              <a:t>Tercer nivell</a:t>
            </a:r>
          </a:p>
          <a:p>
            <a:pPr lvl="3" eaLnBrk="1" latinLnBrk="0" hangingPunct="1"/>
            <a:r>
              <a:rPr lang="ca-ES" smtClean="0"/>
              <a:t>Quart nivell</a:t>
            </a:r>
          </a:p>
          <a:p>
            <a:pPr lvl="4" eaLnBrk="1" latinLnBrk="0" hangingPunct="1"/>
            <a:r>
              <a:rPr lang="ca-ES" smtClean="0"/>
              <a:t>Cinquè nivell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056EB37-43C9-446F-A353-1B6AAAB64424}" type="slidenum">
              <a:rPr lang="es-ES" smtClean="0"/>
              <a:t>‹Nº›</a:t>
            </a:fld>
            <a:endParaRPr lang="es-E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5B67-3F24-472E-8CD2-3AB1D35D32E9}" type="datetimeFigureOut">
              <a:rPr lang="es-ES" smtClean="0"/>
              <a:t>07/11/2017</a:t>
            </a:fld>
            <a:endParaRPr lang="es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nector recte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056EB37-43C9-446F-A353-1B6AAAB64424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ca-ES" smtClean="0"/>
              <a:t>Feu clic aquí per editar l'estil</a:t>
            </a:r>
            <a:endParaRPr kumimoji="0" lang="en-US"/>
          </a:p>
        </p:txBody>
      </p:sp>
      <p:sp>
        <p:nvSpPr>
          <p:cNvPr id="3" name="Contenidor d'imatge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a-ES" smtClean="0"/>
              <a:t>Feu clic a la icona per afegir una imatge</a:t>
            </a:r>
            <a:endParaRPr kumimoji="0" lang="en-US" dirty="0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a-ES" smtClean="0"/>
              <a:t>Feu clic aquí per editar estils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29245B67-3F24-472E-8CD2-3AB1D35D32E9}" type="datetimeFigureOut">
              <a:rPr lang="es-ES" smtClean="0"/>
              <a:t>07/11/2017</a:t>
            </a:fld>
            <a:endParaRPr lang="es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Contenidor de data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29245B67-3F24-472E-8CD2-3AB1D35D32E9}" type="datetimeFigureOut">
              <a:rPr lang="es-ES" smtClean="0"/>
              <a:t>07/11/2017</a:t>
            </a:fld>
            <a:endParaRPr lang="es-ES"/>
          </a:p>
        </p:txBody>
      </p:sp>
      <p:sp>
        <p:nvSpPr>
          <p:cNvPr id="3" name="Contenidor de peu de pàgina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nector recte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Contenidor de número de diapositiva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056EB37-43C9-446F-A353-1B6AAAB64424}" type="slidenum">
              <a:rPr lang="es-ES" smtClean="0"/>
              <a:t>‹Nº›</a:t>
            </a:fld>
            <a:endParaRPr lang="es-ES"/>
          </a:p>
        </p:txBody>
      </p:sp>
      <p:sp>
        <p:nvSpPr>
          <p:cNvPr id="22" name="Contenidor de títol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a-ES" smtClean="0"/>
              <a:t>Feu clic aquí per editar l'estil</a:t>
            </a:r>
            <a:endParaRPr kumimoji="0" lang="en-US"/>
          </a:p>
        </p:txBody>
      </p:sp>
      <p:sp>
        <p:nvSpPr>
          <p:cNvPr id="13" name="Contenidor de text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a-ES" smtClean="0"/>
              <a:t>Feu clic aquí per editar estils</a:t>
            </a:r>
          </a:p>
          <a:p>
            <a:pPr lvl="1" eaLnBrk="1" latinLnBrk="0" hangingPunct="1"/>
            <a:r>
              <a:rPr kumimoji="0" lang="ca-ES" smtClean="0"/>
              <a:t>Segon nivell</a:t>
            </a:r>
          </a:p>
          <a:p>
            <a:pPr lvl="2" eaLnBrk="1" latinLnBrk="0" hangingPunct="1"/>
            <a:r>
              <a:rPr kumimoji="0" lang="ca-ES" smtClean="0"/>
              <a:t>Tercer nivell</a:t>
            </a:r>
          </a:p>
          <a:p>
            <a:pPr lvl="3" eaLnBrk="1" latinLnBrk="0" hangingPunct="1"/>
            <a:r>
              <a:rPr kumimoji="0" lang="ca-ES" smtClean="0"/>
              <a:t>Quart nivell</a:t>
            </a:r>
          </a:p>
          <a:p>
            <a:pPr lvl="4" eaLnBrk="1" latinLnBrk="0" hangingPunct="1"/>
            <a:r>
              <a:rPr kumimoji="0" lang="ca-ES" smtClean="0"/>
              <a:t>Cinquè nivell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o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a-ES" sz="3600" b="1" i="1" dirty="0" smtClean="0"/>
              <a:t> DOMUS, INSULA, VILLA.</a:t>
            </a:r>
            <a:endParaRPr lang="es-ES" sz="3600" b="1" i="1" dirty="0"/>
          </a:p>
        </p:txBody>
      </p:sp>
      <p:sp>
        <p:nvSpPr>
          <p:cNvPr id="2" name="Títo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a-ES" b="1" dirty="0" smtClean="0"/>
              <a:t>U.10:  L’HABITATGE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45786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i="1" dirty="0" smtClean="0"/>
              <a:t>5. </a:t>
            </a:r>
            <a:r>
              <a:rPr lang="ca-ES" b="1" i="1" dirty="0" err="1" smtClean="0"/>
              <a:t>Tablinum</a:t>
            </a:r>
            <a:r>
              <a:rPr lang="ca-ES" dirty="0" smtClean="0"/>
              <a:t> (despatx)</a:t>
            </a:r>
            <a:endParaRPr lang="es-E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635" y="2060848"/>
            <a:ext cx="579421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85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i="1" dirty="0"/>
              <a:t>6</a:t>
            </a:r>
            <a:r>
              <a:rPr lang="ca-ES" b="1" i="1" dirty="0" smtClean="0"/>
              <a:t>. </a:t>
            </a:r>
            <a:r>
              <a:rPr lang="ca-ES" b="1" i="1" dirty="0" err="1" smtClean="0"/>
              <a:t>Triclinium</a:t>
            </a:r>
            <a:r>
              <a:rPr lang="ca-ES" dirty="0" smtClean="0"/>
              <a:t> (menjador)</a:t>
            </a:r>
            <a:endParaRPr lang="es-E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2600" y="1527175"/>
            <a:ext cx="68622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30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i="1" dirty="0"/>
              <a:t>6</a:t>
            </a:r>
            <a:r>
              <a:rPr lang="ca-ES" b="1" i="1" dirty="0" smtClean="0"/>
              <a:t>. </a:t>
            </a:r>
            <a:r>
              <a:rPr lang="ca-ES" b="1" i="1" dirty="0" err="1" smtClean="0"/>
              <a:t>Triclinium</a:t>
            </a:r>
            <a:endParaRPr lang="es-ES" b="1" i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2069" y="2224292"/>
            <a:ext cx="6663350" cy="31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13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i="1" dirty="0"/>
              <a:t>7</a:t>
            </a:r>
            <a:r>
              <a:rPr lang="ca-ES" b="1" i="1" dirty="0" smtClean="0"/>
              <a:t>. </a:t>
            </a:r>
            <a:r>
              <a:rPr lang="ca-ES" b="1" i="1" dirty="0" err="1" smtClean="0"/>
              <a:t>Peristylium</a:t>
            </a:r>
            <a:r>
              <a:rPr lang="ca-ES" dirty="0" smtClean="0"/>
              <a:t> (jardí interior)</a:t>
            </a:r>
            <a:endParaRPr lang="es-E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772" y="1527175"/>
            <a:ext cx="572394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78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i="1" dirty="0" smtClean="0"/>
              <a:t>9. </a:t>
            </a:r>
            <a:r>
              <a:rPr lang="ca-ES" b="1" i="1" dirty="0" err="1" smtClean="0"/>
              <a:t>Peristylium</a:t>
            </a:r>
            <a:endParaRPr lang="es-ES" b="1" i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3" y="1628800"/>
            <a:ext cx="6480720" cy="41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39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b="1" i="1" dirty="0"/>
              <a:t>9</a:t>
            </a:r>
            <a:r>
              <a:rPr lang="ca-ES" b="1" i="1" dirty="0" smtClean="0"/>
              <a:t>. Piscina </a:t>
            </a:r>
            <a:r>
              <a:rPr lang="ca-ES" i="1" dirty="0" smtClean="0"/>
              <a:t>(</a:t>
            </a:r>
            <a:r>
              <a:rPr lang="ca-ES" dirty="0" smtClean="0"/>
              <a:t>estanyol</a:t>
            </a:r>
            <a:r>
              <a:rPr lang="ca-ES" i="1" dirty="0" smtClean="0"/>
              <a:t>)</a:t>
            </a:r>
            <a:r>
              <a:rPr lang="ca-ES" dirty="0" smtClean="0"/>
              <a:t> al </a:t>
            </a:r>
            <a:r>
              <a:rPr lang="ca-ES" i="1" dirty="0" smtClean="0"/>
              <a:t>peristil</a:t>
            </a:r>
            <a:endParaRPr lang="es-ES" i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5744" y="1527175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93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dirty="0"/>
              <a:t>8</a:t>
            </a:r>
            <a:r>
              <a:rPr lang="ca-ES" dirty="0" smtClean="0"/>
              <a:t>. </a:t>
            </a:r>
            <a:r>
              <a:rPr lang="ca-ES" b="1" dirty="0" err="1" smtClean="0"/>
              <a:t>Latrinae</a:t>
            </a:r>
            <a:r>
              <a:rPr lang="ca-ES" dirty="0" smtClean="0"/>
              <a:t>/ </a:t>
            </a:r>
            <a:r>
              <a:rPr lang="ca-ES" b="1" dirty="0" err="1" smtClean="0"/>
              <a:t>Lavatrinae</a:t>
            </a:r>
            <a:r>
              <a:rPr lang="ca-ES" dirty="0" smtClean="0"/>
              <a:t> </a:t>
            </a:r>
            <a:r>
              <a:rPr lang="ca-ES" dirty="0" smtClean="0"/>
              <a:t>(lavabos)</a:t>
            </a:r>
            <a:endParaRPr lang="es-E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15" y="1527175"/>
            <a:ext cx="685585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02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i="1" dirty="0"/>
              <a:t>9</a:t>
            </a:r>
            <a:r>
              <a:rPr lang="ca-ES" b="1" i="1" dirty="0" smtClean="0"/>
              <a:t>. </a:t>
            </a:r>
            <a:r>
              <a:rPr lang="ca-ES" b="1" i="1" dirty="0" err="1" smtClean="0"/>
              <a:t>Culina</a:t>
            </a:r>
            <a:r>
              <a:rPr lang="ca-ES" b="1" dirty="0" smtClean="0"/>
              <a:t> </a:t>
            </a:r>
            <a:r>
              <a:rPr lang="ca-ES" dirty="0" smtClean="0"/>
              <a:t>(cuina)</a:t>
            </a:r>
            <a:endParaRPr lang="es-E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9486" y="1527175"/>
            <a:ext cx="594851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29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-ES" b="1" dirty="0" smtClean="0"/>
              <a:t>10. Exedra</a:t>
            </a:r>
            <a:r>
              <a:rPr lang="ca-ES" dirty="0" smtClean="0"/>
              <a:t> (menjador-sala d’estar d’estiu al peristil)</a:t>
            </a:r>
            <a:endParaRPr lang="es-E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7704" y="2002482"/>
            <a:ext cx="5432079" cy="362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19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i="1" dirty="0" smtClean="0"/>
              <a:t>Insula</a:t>
            </a:r>
            <a:r>
              <a:rPr lang="ca-ES" b="1" dirty="0" smtClean="0"/>
              <a:t> </a:t>
            </a:r>
            <a:r>
              <a:rPr lang="ca-ES" dirty="0" smtClean="0"/>
              <a:t>(bloc de pisos)</a:t>
            </a:r>
            <a:endParaRPr lang="es-ES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0710" y="2147337"/>
            <a:ext cx="6446067" cy="333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97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GUIÓ EXPOSITIU DEL TEMA</a:t>
            </a:r>
            <a:endParaRPr lang="es-ES" dirty="0"/>
          </a:p>
        </p:txBody>
      </p:sp>
      <p:sp>
        <p:nvSpPr>
          <p:cNvPr id="3" name="Contenidor de contingut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a-ES" dirty="0" smtClean="0"/>
          </a:p>
          <a:p>
            <a:r>
              <a:rPr lang="ca-ES" dirty="0" smtClean="0"/>
              <a:t>La </a:t>
            </a:r>
            <a:r>
              <a:rPr lang="ca-ES" b="1" i="1" u="sng" dirty="0" smtClean="0"/>
              <a:t>domus</a:t>
            </a:r>
            <a:r>
              <a:rPr lang="ca-ES" i="1" dirty="0" smtClean="0"/>
              <a:t>: característiques generals i estances </a:t>
            </a:r>
          </a:p>
          <a:p>
            <a:r>
              <a:rPr lang="ca-ES" dirty="0" smtClean="0"/>
              <a:t>La </a:t>
            </a:r>
            <a:r>
              <a:rPr lang="ca-ES" b="1" i="1" u="sng" dirty="0" smtClean="0"/>
              <a:t>insula</a:t>
            </a:r>
            <a:r>
              <a:rPr lang="ca-ES" i="1" dirty="0" smtClean="0"/>
              <a:t>: característiques i estructura</a:t>
            </a:r>
          </a:p>
          <a:p>
            <a:r>
              <a:rPr lang="ca-ES" dirty="0" smtClean="0"/>
              <a:t>La</a:t>
            </a:r>
            <a:r>
              <a:rPr lang="ca-ES" i="1" dirty="0" smtClean="0"/>
              <a:t> </a:t>
            </a:r>
            <a:r>
              <a:rPr lang="ca-ES" b="1" i="1" u="sng" dirty="0" err="1" smtClean="0"/>
              <a:t>villa</a:t>
            </a:r>
            <a:r>
              <a:rPr lang="ca-ES" i="1" dirty="0" smtClean="0"/>
              <a:t>: característiques i estructura</a:t>
            </a:r>
          </a:p>
          <a:p>
            <a:r>
              <a:rPr lang="ca-ES" i="1" dirty="0" smtClean="0"/>
              <a:t>Decoració i mobiliari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82620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i="1" dirty="0" smtClean="0"/>
              <a:t>Insula</a:t>
            </a:r>
            <a:endParaRPr lang="es-ES" b="1" i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0561" y="1527175"/>
            <a:ext cx="730636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17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i="1" dirty="0" err="1" smtClean="0"/>
              <a:t>Villa</a:t>
            </a:r>
            <a:r>
              <a:rPr lang="ca-ES" b="1" i="1" dirty="0" smtClean="0"/>
              <a:t> urbana</a:t>
            </a:r>
            <a:endParaRPr lang="es-ES" b="1" i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635" y="1640343"/>
            <a:ext cx="5794218" cy="434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4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i="1" dirty="0" err="1" smtClean="0"/>
              <a:t>Villa</a:t>
            </a:r>
            <a:r>
              <a:rPr lang="ca-ES" b="1" i="1" dirty="0" smtClean="0"/>
              <a:t> </a:t>
            </a:r>
            <a:r>
              <a:rPr lang="ca-ES" b="1" i="1" dirty="0" err="1" smtClean="0"/>
              <a:t>rustica</a:t>
            </a:r>
            <a:endParaRPr lang="es-ES" b="1" i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854" y="1527175"/>
            <a:ext cx="834178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51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La </a:t>
            </a:r>
            <a:r>
              <a:rPr lang="ca-ES" i="1" u="sng" dirty="0" smtClean="0"/>
              <a:t>Domus</a:t>
            </a:r>
            <a:r>
              <a:rPr lang="ca-ES" dirty="0" smtClean="0"/>
              <a:t>. Característiques generals</a:t>
            </a:r>
            <a:endParaRPr lang="es-E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5233" y="1631290"/>
            <a:ext cx="4237022" cy="436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08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dirty="0" smtClean="0"/>
              <a:t>1. Els </a:t>
            </a:r>
            <a:r>
              <a:rPr lang="ca-ES" dirty="0" err="1" smtClean="0"/>
              <a:t>accesos</a:t>
            </a:r>
            <a:r>
              <a:rPr lang="ca-ES" dirty="0" smtClean="0"/>
              <a:t>: </a:t>
            </a:r>
            <a:r>
              <a:rPr lang="ca-ES" b="1" i="1" dirty="0" err="1" smtClean="0"/>
              <a:t>ianua</a:t>
            </a:r>
            <a:r>
              <a:rPr lang="ca-ES" dirty="0" smtClean="0"/>
              <a:t>, </a:t>
            </a:r>
            <a:r>
              <a:rPr lang="ca-ES" b="1" i="1" dirty="0" err="1" smtClean="0"/>
              <a:t>vestibulum</a:t>
            </a:r>
            <a:endParaRPr lang="es-ES" b="1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5744" y="1527175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33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i="1" dirty="0" smtClean="0"/>
              <a:t>2</a:t>
            </a:r>
            <a:r>
              <a:rPr lang="ca-ES" i="1" dirty="0" smtClean="0"/>
              <a:t>. </a:t>
            </a:r>
            <a:r>
              <a:rPr lang="ca-ES" b="1" i="1" dirty="0" err="1" smtClean="0"/>
              <a:t>Tabernae</a:t>
            </a:r>
            <a:r>
              <a:rPr lang="ca-ES" dirty="0" smtClean="0"/>
              <a:t> (botigues)</a:t>
            </a:r>
            <a:endParaRPr lang="es-E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3456" y="1527175"/>
            <a:ext cx="5920576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38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-ES" b="1" i="1" dirty="0" smtClean="0"/>
              <a:t>3. </a:t>
            </a:r>
            <a:r>
              <a:rPr lang="ca-ES" b="1" i="1" dirty="0" err="1" smtClean="0"/>
              <a:t>Atrium</a:t>
            </a:r>
            <a:r>
              <a:rPr lang="ca-ES" dirty="0" smtClean="0"/>
              <a:t> (l’atri). </a:t>
            </a:r>
            <a:r>
              <a:rPr lang="ca-ES" b="1" i="1" dirty="0" err="1" smtClean="0"/>
              <a:t>Compluvium</a:t>
            </a:r>
            <a:r>
              <a:rPr lang="ca-ES" dirty="0" smtClean="0"/>
              <a:t> (compluvi). </a:t>
            </a:r>
            <a:r>
              <a:rPr lang="ca-ES" b="1" i="1" dirty="0" err="1" smtClean="0"/>
              <a:t>Impluvium</a:t>
            </a:r>
            <a:r>
              <a:rPr lang="ca-ES" dirty="0" smtClean="0"/>
              <a:t> (impluvi)</a:t>
            </a:r>
            <a:endParaRPr lang="es-E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9486" y="1527175"/>
            <a:ext cx="594851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40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b="1" i="1" dirty="0" smtClean="0"/>
              <a:t>3. </a:t>
            </a:r>
            <a:r>
              <a:rPr lang="ca-ES" b="1" i="1" dirty="0" err="1" smtClean="0"/>
              <a:t>Atrium</a:t>
            </a:r>
            <a:r>
              <a:rPr lang="ca-ES" b="1" i="1" dirty="0" smtClean="0"/>
              <a:t>, </a:t>
            </a:r>
            <a:r>
              <a:rPr lang="ca-ES" b="1" i="1" dirty="0" err="1" smtClean="0"/>
              <a:t>compluvium</a:t>
            </a:r>
            <a:r>
              <a:rPr lang="ca-ES" b="1" i="1" dirty="0" smtClean="0"/>
              <a:t> </a:t>
            </a:r>
            <a:r>
              <a:rPr lang="ca-ES" b="1" dirty="0" smtClean="0"/>
              <a:t>i </a:t>
            </a:r>
            <a:r>
              <a:rPr lang="ca-ES" b="1" i="1" dirty="0" err="1" smtClean="0"/>
              <a:t>impluvium</a:t>
            </a:r>
            <a:endParaRPr lang="es-ES" b="1" i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696" y="1628800"/>
            <a:ext cx="5904655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77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b="1" i="1" dirty="0" smtClean="0"/>
              <a:t>3. </a:t>
            </a:r>
            <a:r>
              <a:rPr lang="ca-ES" b="1" i="1" dirty="0" err="1" smtClean="0"/>
              <a:t>Lararium</a:t>
            </a:r>
            <a:r>
              <a:rPr lang="ca-ES" dirty="0" smtClean="0"/>
              <a:t> (capelleta dels déus lars)</a:t>
            </a:r>
            <a:endParaRPr lang="es-E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9676" y="1527175"/>
            <a:ext cx="688813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91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i="1" dirty="0" smtClean="0"/>
              <a:t>4. Cubiculum</a:t>
            </a:r>
            <a:r>
              <a:rPr lang="ca-ES" dirty="0" smtClean="0"/>
              <a:t> (habitació)</a:t>
            </a:r>
            <a:endParaRPr lang="es-E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7697" y="1527175"/>
            <a:ext cx="353209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37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ívic">
  <a:themeElements>
    <a:clrScheme name="Cí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í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í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201</TotalTime>
  <Words>159</Words>
  <Application>Microsoft Office PowerPoint</Application>
  <PresentationFormat>Presentación en pantalla (4:3)</PresentationFormat>
  <Paragraphs>28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Cívic</vt:lpstr>
      <vt:lpstr>U.10:  L’HABITATGE</vt:lpstr>
      <vt:lpstr>GUIÓ EXPOSITIU DEL TEMA</vt:lpstr>
      <vt:lpstr>La Domus. Característiques generals</vt:lpstr>
      <vt:lpstr>1. Els accesos: ianua, vestibulum</vt:lpstr>
      <vt:lpstr>2. Tabernae (botigues)</vt:lpstr>
      <vt:lpstr>3. Atrium (l’atri). Compluvium (compluvi). Impluvium (impluvi)</vt:lpstr>
      <vt:lpstr>3. Atrium, compluvium i impluvium</vt:lpstr>
      <vt:lpstr>3. Lararium (capelleta dels déus lars)</vt:lpstr>
      <vt:lpstr>4. Cubiculum (habitació)</vt:lpstr>
      <vt:lpstr>5. Tablinum (despatx)</vt:lpstr>
      <vt:lpstr>6. Triclinium (menjador)</vt:lpstr>
      <vt:lpstr>6. Triclinium</vt:lpstr>
      <vt:lpstr>7. Peristylium (jardí interior)</vt:lpstr>
      <vt:lpstr>9. Peristylium</vt:lpstr>
      <vt:lpstr>9. Piscina (estanyol) al peristil</vt:lpstr>
      <vt:lpstr>8. Latrinae/ Lavatrinae (lavabos)</vt:lpstr>
      <vt:lpstr>9. Culina (cuina)</vt:lpstr>
      <vt:lpstr>10. Exedra (menjador-sala d’estar d’estiu al peristil)</vt:lpstr>
      <vt:lpstr>Insula (bloc de pisos)</vt:lpstr>
      <vt:lpstr>Insula</vt:lpstr>
      <vt:lpstr>Villa urbana</vt:lpstr>
      <vt:lpstr>Villa rustica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L’HABITATGE</dc:title>
  <dc:creator>Mònica</dc:creator>
  <cp:lastModifiedBy>puig</cp:lastModifiedBy>
  <cp:revision>18</cp:revision>
  <dcterms:created xsi:type="dcterms:W3CDTF">2016-05-01T09:39:40Z</dcterms:created>
  <dcterms:modified xsi:type="dcterms:W3CDTF">2017-11-07T09:08:01Z</dcterms:modified>
</cp:coreProperties>
</file>