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/>
              <a:t>ÈDIP I EL CASAL DE TEBES </a:t>
            </a:r>
          </a:p>
        </p:txBody>
      </p:sp>
    </p:spTree>
    <p:extLst>
      <p:ext uri="{BB962C8B-B14F-4D97-AF65-F5344CB8AC3E}">
        <p14:creationId xmlns:p14="http://schemas.microsoft.com/office/powerpoint/2010/main" val="328184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t d'imatges de los 7 contra tebas">
            <a:extLst>
              <a:ext uri="{FF2B5EF4-FFF2-40B4-BE49-F238E27FC236}">
                <a16:creationId xmlns:a16="http://schemas.microsoft.com/office/drawing/2014/main" id="{555AD120-5EA6-420A-AA7B-535CFF5AA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1" y="700294"/>
            <a:ext cx="8169345" cy="503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3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zeus y europa cuad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59" y="324803"/>
            <a:ext cx="66675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5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mapa grecia antigua poli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69" y="140677"/>
            <a:ext cx="7964121" cy="637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0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fundación tebas cad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91" y="278643"/>
            <a:ext cx="9248336" cy="56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0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arbol genealogico ed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53" y="239004"/>
            <a:ext cx="7298202" cy="566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5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ed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08" y="323557"/>
            <a:ext cx="3145041" cy="61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edipo y la esfi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26" y="323557"/>
            <a:ext cx="5436064" cy="547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5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51881" y="1364776"/>
            <a:ext cx="81738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000" dirty="0" err="1"/>
              <a:t>Quin</a:t>
            </a:r>
            <a:r>
              <a:rPr lang="es-ES" sz="5000" dirty="0"/>
              <a:t> </a:t>
            </a:r>
            <a:r>
              <a:rPr lang="es-ES" sz="5000" dirty="0" err="1"/>
              <a:t>ésser</a:t>
            </a:r>
            <a:r>
              <a:rPr lang="es-ES" sz="5000" dirty="0"/>
              <a:t> </a:t>
            </a:r>
            <a:r>
              <a:rPr lang="es-ES" sz="5000" dirty="0" err="1"/>
              <a:t>amb</a:t>
            </a:r>
            <a:r>
              <a:rPr lang="es-ES" sz="5000" dirty="0"/>
              <a:t> una sola </a:t>
            </a:r>
            <a:r>
              <a:rPr lang="es-ES" sz="5000" dirty="0" err="1"/>
              <a:t>veu</a:t>
            </a:r>
            <a:r>
              <a:rPr lang="es-ES" sz="5000" dirty="0"/>
              <a:t> té primer </a:t>
            </a:r>
            <a:r>
              <a:rPr lang="es-ES" sz="5000" dirty="0" err="1"/>
              <a:t>quatre</a:t>
            </a:r>
            <a:r>
              <a:rPr lang="es-ES" sz="5000" dirty="0"/>
              <a:t> potes, </a:t>
            </a:r>
            <a:r>
              <a:rPr lang="es-ES" sz="5000" dirty="0" err="1"/>
              <a:t>després</a:t>
            </a:r>
            <a:r>
              <a:rPr lang="es-ES" sz="5000" dirty="0"/>
              <a:t> </a:t>
            </a:r>
            <a:r>
              <a:rPr lang="es-ES" sz="5000" dirty="0" err="1"/>
              <a:t>dues</a:t>
            </a:r>
            <a:r>
              <a:rPr lang="es-ES" sz="5000" dirty="0"/>
              <a:t> i  per </a:t>
            </a:r>
            <a:r>
              <a:rPr lang="es-ES" sz="5000" dirty="0" err="1"/>
              <a:t>últim</a:t>
            </a:r>
            <a:r>
              <a:rPr lang="es-ES" sz="5000" dirty="0"/>
              <a:t> tres?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110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edipo"/>
          <p:cNvSpPr>
            <a:spLocks noChangeAspect="1" noChangeArrowheads="1"/>
          </p:cNvSpPr>
          <p:nvPr/>
        </p:nvSpPr>
        <p:spPr bwMode="auto">
          <a:xfrm>
            <a:off x="6421901" y="3501683"/>
            <a:ext cx="272655" cy="27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4" name="Picture 4" descr="Resultado de imagen de ed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90" y="225083"/>
            <a:ext cx="5062586" cy="61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5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2C9703D-C8F9-44AD-A7C0-C2F3871F8C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t d'imatges de los 7 contra tebas">
            <a:extLst>
              <a:ext uri="{FF2B5EF4-FFF2-40B4-BE49-F238E27FC236}">
                <a16:creationId xmlns:a16="http://schemas.microsoft.com/office/drawing/2014/main" id="{110DC3C8-077A-442D-9BA5-EC4A7E4D3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11" y="643467"/>
            <a:ext cx="9194777" cy="48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3393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64</TotalTime>
  <Words>24</Words>
  <Application>Microsoft Office PowerPoint</Application>
  <PresentationFormat>Panorámica</PresentationFormat>
  <Paragraphs>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Galería</vt:lpstr>
      <vt:lpstr>ÈDIP I EL CASAL DE TEBES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ÈDIP I EL CASAL DE TEBES</dc:title>
  <dc:creator>Lola del Pozo</dc:creator>
  <cp:lastModifiedBy>Lola del Pozo Gragera</cp:lastModifiedBy>
  <cp:revision>5</cp:revision>
  <dcterms:created xsi:type="dcterms:W3CDTF">2017-03-07T17:38:08Z</dcterms:created>
  <dcterms:modified xsi:type="dcterms:W3CDTF">2018-02-14T20:55:14Z</dcterms:modified>
</cp:coreProperties>
</file>