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8080"/>
    <a:srgbClr val="808080"/>
    <a:srgbClr val="9291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256AA1-0A5B-4E2B-8370-3CE67FE83C6C}" v="259" dt="2019-05-06T18:12:02.23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108" autoAdjust="0"/>
  </p:normalViewPr>
  <p:slideViewPr>
    <p:cSldViewPr snapToGrid="0">
      <p:cViewPr>
        <p:scale>
          <a:sx n="75" d="100"/>
          <a:sy n="75" d="100"/>
        </p:scale>
        <p:origin x="540" y="-7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a Granados" userId="34478813a28a0b01" providerId="LiveId" clId="{64256AA1-0A5B-4E2B-8370-3CE67FE83C6C}"/>
    <pc:docChg chg="undo custSel addSld modSld">
      <pc:chgData name="Carla Granados" userId="34478813a28a0b01" providerId="LiveId" clId="{64256AA1-0A5B-4E2B-8370-3CE67FE83C6C}" dt="2019-05-06T18:19:51.578" v="6795" actId="20577"/>
      <pc:docMkLst>
        <pc:docMk/>
      </pc:docMkLst>
      <pc:sldChg chg="modSp modNotesTx">
        <pc:chgData name="Carla Granados" userId="34478813a28a0b01" providerId="LiveId" clId="{64256AA1-0A5B-4E2B-8370-3CE67FE83C6C}" dt="2019-05-06T17:04:53.549" v="3844" actId="790"/>
        <pc:sldMkLst>
          <pc:docMk/>
          <pc:sldMk cId="4177092717" sldId="256"/>
        </pc:sldMkLst>
        <pc:spChg chg="mod">
          <ac:chgData name="Carla Granados" userId="34478813a28a0b01" providerId="LiveId" clId="{64256AA1-0A5B-4E2B-8370-3CE67FE83C6C}" dt="2019-05-06T16:56:21.539" v="3820" actId="20577"/>
          <ac:spMkLst>
            <pc:docMk/>
            <pc:sldMk cId="4177092717" sldId="256"/>
            <ac:spMk id="2" creationId="{33CBF253-0A35-468A-8865-39FBB96E843C}"/>
          </ac:spMkLst>
        </pc:spChg>
        <pc:spChg chg="mod">
          <ac:chgData name="Carla Granados" userId="34478813a28a0b01" providerId="LiveId" clId="{64256AA1-0A5B-4E2B-8370-3CE67FE83C6C}" dt="2019-05-06T16:56:29.071" v="3822" actId="313"/>
          <ac:spMkLst>
            <pc:docMk/>
            <pc:sldMk cId="4177092717" sldId="256"/>
            <ac:spMk id="3" creationId="{0F56557C-B1F4-462F-ACAA-5A30085FB9B9}"/>
          </ac:spMkLst>
        </pc:spChg>
      </pc:sldChg>
      <pc:sldChg chg="modSp modNotesTx">
        <pc:chgData name="Carla Granados" userId="34478813a28a0b01" providerId="LiveId" clId="{64256AA1-0A5B-4E2B-8370-3CE67FE83C6C}" dt="2019-05-06T18:19:51.578" v="6795" actId="20577"/>
        <pc:sldMkLst>
          <pc:docMk/>
          <pc:sldMk cId="2547976388" sldId="257"/>
        </pc:sldMkLst>
        <pc:spChg chg="mod">
          <ac:chgData name="Carla Granados" userId="34478813a28a0b01" providerId="LiveId" clId="{64256AA1-0A5B-4E2B-8370-3CE67FE83C6C}" dt="2019-05-06T17:05:11.653" v="3845" actId="313"/>
          <ac:spMkLst>
            <pc:docMk/>
            <pc:sldMk cId="2547976388" sldId="257"/>
            <ac:spMk id="3" creationId="{16818473-8687-47C6-BBA4-A625DA037D1C}"/>
          </ac:spMkLst>
        </pc:spChg>
        <pc:graphicFrameChg chg="modGraphic">
          <ac:chgData name="Carla Granados" userId="34478813a28a0b01" providerId="LiveId" clId="{64256AA1-0A5B-4E2B-8370-3CE67FE83C6C}" dt="2019-05-06T18:19:43.658" v="6793" actId="20577"/>
          <ac:graphicFrameMkLst>
            <pc:docMk/>
            <pc:sldMk cId="2547976388" sldId="257"/>
            <ac:graphicFrameMk id="5" creationId="{80072106-051D-42C8-8064-73732E46F60C}"/>
          </ac:graphicFrameMkLst>
        </pc:graphicFrameChg>
        <pc:graphicFrameChg chg="modGraphic">
          <ac:chgData name="Carla Granados" userId="34478813a28a0b01" providerId="LiveId" clId="{64256AA1-0A5B-4E2B-8370-3CE67FE83C6C}" dt="2019-05-06T17:05:14.625" v="3848" actId="313"/>
          <ac:graphicFrameMkLst>
            <pc:docMk/>
            <pc:sldMk cId="2547976388" sldId="257"/>
            <ac:graphicFrameMk id="6" creationId="{12B2DDBA-1A97-43D6-BE6C-7FE0B48D87BE}"/>
          </ac:graphicFrameMkLst>
        </pc:graphicFrameChg>
        <pc:graphicFrameChg chg="modGraphic">
          <ac:chgData name="Carla Granados" userId="34478813a28a0b01" providerId="LiveId" clId="{64256AA1-0A5B-4E2B-8370-3CE67FE83C6C}" dt="2019-05-06T18:19:51.578" v="6795" actId="20577"/>
          <ac:graphicFrameMkLst>
            <pc:docMk/>
            <pc:sldMk cId="2547976388" sldId="257"/>
            <ac:graphicFrameMk id="7" creationId="{902A85F8-2590-4AD0-BA4A-BFCD834A9626}"/>
          </ac:graphicFrameMkLst>
        </pc:graphicFrameChg>
      </pc:sldChg>
      <pc:sldChg chg="addSp delSp modSp add modNotesTx">
        <pc:chgData name="Carla Granados" userId="34478813a28a0b01" providerId="LiveId" clId="{64256AA1-0A5B-4E2B-8370-3CE67FE83C6C}" dt="2019-05-06T17:24:53.372" v="4318" actId="313"/>
        <pc:sldMkLst>
          <pc:docMk/>
          <pc:sldMk cId="641284216" sldId="258"/>
        </pc:sldMkLst>
        <pc:spChg chg="del">
          <ac:chgData name="Carla Granados" userId="34478813a28a0b01" providerId="LiveId" clId="{64256AA1-0A5B-4E2B-8370-3CE67FE83C6C}" dt="2019-05-04T10:52:09.645" v="1" actId="478"/>
          <ac:spMkLst>
            <pc:docMk/>
            <pc:sldMk cId="641284216" sldId="258"/>
            <ac:spMk id="2" creationId="{9DDD3E9F-9D2F-4B68-A813-8D13D73349FE}"/>
          </ac:spMkLst>
        </pc:spChg>
        <pc:spChg chg="mod">
          <ac:chgData name="Carla Granados" userId="34478813a28a0b01" providerId="LiveId" clId="{64256AA1-0A5B-4E2B-8370-3CE67FE83C6C}" dt="2019-05-06T16:57:54.736" v="3828" actId="790"/>
          <ac:spMkLst>
            <pc:docMk/>
            <pc:sldMk cId="641284216" sldId="258"/>
            <ac:spMk id="3" creationId="{4EC20CAA-6840-456C-BE29-AD6A0AF85907}"/>
          </ac:spMkLst>
        </pc:spChg>
        <pc:spChg chg="add del mod">
          <ac:chgData name="Carla Granados" userId="34478813a28a0b01" providerId="LiveId" clId="{64256AA1-0A5B-4E2B-8370-3CE67FE83C6C}" dt="2019-05-04T11:25:37.421" v="1483" actId="478"/>
          <ac:spMkLst>
            <pc:docMk/>
            <pc:sldMk cId="641284216" sldId="258"/>
            <ac:spMk id="5" creationId="{71DA2973-012A-4E96-B09D-257B246156A6}"/>
          </ac:spMkLst>
        </pc:spChg>
        <pc:spChg chg="add del mod">
          <ac:chgData name="Carla Granados" userId="34478813a28a0b01" providerId="LiveId" clId="{64256AA1-0A5B-4E2B-8370-3CE67FE83C6C}" dt="2019-05-04T11:25:42.215" v="1486" actId="478"/>
          <ac:spMkLst>
            <pc:docMk/>
            <pc:sldMk cId="641284216" sldId="258"/>
            <ac:spMk id="6" creationId="{317EC411-D69D-4BB7-BC18-2B9CF6613C5C}"/>
          </ac:spMkLst>
        </pc:spChg>
        <pc:spChg chg="add del mod">
          <ac:chgData name="Carla Granados" userId="34478813a28a0b01" providerId="LiveId" clId="{64256AA1-0A5B-4E2B-8370-3CE67FE83C6C}" dt="2019-05-04T11:25:52.430" v="1491" actId="478"/>
          <ac:spMkLst>
            <pc:docMk/>
            <pc:sldMk cId="641284216" sldId="258"/>
            <ac:spMk id="7" creationId="{41C243C8-43DA-4152-BFD7-64B898F725C5}"/>
          </ac:spMkLst>
        </pc:spChg>
        <pc:spChg chg="add del mod">
          <ac:chgData name="Carla Granados" userId="34478813a28a0b01" providerId="LiveId" clId="{64256AA1-0A5B-4E2B-8370-3CE67FE83C6C}" dt="2019-05-04T11:25:48.536" v="1489" actId="478"/>
          <ac:spMkLst>
            <pc:docMk/>
            <pc:sldMk cId="641284216" sldId="258"/>
            <ac:spMk id="8" creationId="{1657160A-5979-46DA-BE28-CA6F36EBBD7E}"/>
          </ac:spMkLst>
        </pc:spChg>
        <pc:spChg chg="add del mod">
          <ac:chgData name="Carla Granados" userId="34478813a28a0b01" providerId="LiveId" clId="{64256AA1-0A5B-4E2B-8370-3CE67FE83C6C}" dt="2019-05-04T11:25:45.758" v="1488" actId="478"/>
          <ac:spMkLst>
            <pc:docMk/>
            <pc:sldMk cId="641284216" sldId="258"/>
            <ac:spMk id="9" creationId="{352FD90D-7061-4AA1-9DD0-F1168D346360}"/>
          </ac:spMkLst>
        </pc:spChg>
        <pc:spChg chg="add mod">
          <ac:chgData name="Carla Granados" userId="34478813a28a0b01" providerId="LiveId" clId="{64256AA1-0A5B-4E2B-8370-3CE67FE83C6C}" dt="2019-05-06T17:05:22.856" v="3852" actId="313"/>
          <ac:spMkLst>
            <pc:docMk/>
            <pc:sldMk cId="641284216" sldId="258"/>
            <ac:spMk id="27" creationId="{2054E813-C1DB-476F-95A3-918179899EF3}"/>
          </ac:spMkLst>
        </pc:spChg>
        <pc:graphicFrameChg chg="add del mod modGraphic">
          <ac:chgData name="Carla Granados" userId="34478813a28a0b01" providerId="LiveId" clId="{64256AA1-0A5B-4E2B-8370-3CE67FE83C6C}" dt="2019-05-04T10:54:25.747" v="63" actId="478"/>
          <ac:graphicFrameMkLst>
            <pc:docMk/>
            <pc:sldMk cId="641284216" sldId="258"/>
            <ac:graphicFrameMk id="4" creationId="{E26A00C2-9932-4072-8DB8-0DE00EC5104C}"/>
          </ac:graphicFrameMkLst>
        </pc:graphicFrameChg>
        <pc:graphicFrameChg chg="add mod">
          <ac:chgData name="Carla Granados" userId="34478813a28a0b01" providerId="LiveId" clId="{64256AA1-0A5B-4E2B-8370-3CE67FE83C6C}" dt="2019-05-06T16:58:42.244" v="3830" actId="20577"/>
          <ac:graphicFrameMkLst>
            <pc:docMk/>
            <pc:sldMk cId="641284216" sldId="258"/>
            <ac:graphicFrameMk id="28" creationId="{D59EC97A-C517-4C7B-A47D-13190A231531}"/>
          </ac:graphicFrameMkLst>
        </pc:graphicFrameChg>
        <pc:cxnChg chg="add del mod">
          <ac:chgData name="Carla Granados" userId="34478813a28a0b01" providerId="LiveId" clId="{64256AA1-0A5B-4E2B-8370-3CE67FE83C6C}" dt="2019-05-04T11:25:39.164" v="1484" actId="478"/>
          <ac:cxnSpMkLst>
            <pc:docMk/>
            <pc:sldMk cId="641284216" sldId="258"/>
            <ac:cxnSpMk id="11" creationId="{643CEC53-91FA-4D29-A698-980BFA1E4611}"/>
          </ac:cxnSpMkLst>
        </pc:cxnChg>
        <pc:cxnChg chg="add del mod">
          <ac:chgData name="Carla Granados" userId="34478813a28a0b01" providerId="LiveId" clId="{64256AA1-0A5B-4E2B-8370-3CE67FE83C6C}" dt="2019-05-04T11:25:54.261" v="1492" actId="478"/>
          <ac:cxnSpMkLst>
            <pc:docMk/>
            <pc:sldMk cId="641284216" sldId="258"/>
            <ac:cxnSpMk id="12" creationId="{58A31723-D99B-4B6B-97A6-143B83552626}"/>
          </ac:cxnSpMkLst>
        </pc:cxnChg>
        <pc:cxnChg chg="add del mod">
          <ac:chgData name="Carla Granados" userId="34478813a28a0b01" providerId="LiveId" clId="{64256AA1-0A5B-4E2B-8370-3CE67FE83C6C}" dt="2019-05-04T11:25:44.206" v="1487" actId="478"/>
          <ac:cxnSpMkLst>
            <pc:docMk/>
            <pc:sldMk cId="641284216" sldId="258"/>
            <ac:cxnSpMk id="16" creationId="{96F21AC0-A2D4-46C5-A9AE-7441E7507C9A}"/>
          </ac:cxnSpMkLst>
        </pc:cxnChg>
        <pc:cxnChg chg="add del mod">
          <ac:chgData name="Carla Granados" userId="34478813a28a0b01" providerId="LiveId" clId="{64256AA1-0A5B-4E2B-8370-3CE67FE83C6C}" dt="2019-05-04T11:25:50.172" v="1490" actId="478"/>
          <ac:cxnSpMkLst>
            <pc:docMk/>
            <pc:sldMk cId="641284216" sldId="258"/>
            <ac:cxnSpMk id="23" creationId="{3468DE49-CC8F-4B1F-9507-3F988823FF6D}"/>
          </ac:cxnSpMkLst>
        </pc:cxnChg>
      </pc:sldChg>
      <pc:sldChg chg="addSp delSp modSp add modNotesTx">
        <pc:chgData name="Carla Granados" userId="34478813a28a0b01" providerId="LiveId" clId="{64256AA1-0A5B-4E2B-8370-3CE67FE83C6C}" dt="2019-05-06T18:18:06.894" v="6791" actId="20577"/>
        <pc:sldMkLst>
          <pc:docMk/>
          <pc:sldMk cId="1901760165" sldId="259"/>
        </pc:sldMkLst>
        <pc:spChg chg="add del">
          <ac:chgData name="Carla Granados" userId="34478813a28a0b01" providerId="LiveId" clId="{64256AA1-0A5B-4E2B-8370-3CE67FE83C6C}" dt="2019-05-04T11:38:17.696" v="1529" actId="478"/>
          <ac:spMkLst>
            <pc:docMk/>
            <pc:sldMk cId="1901760165" sldId="259"/>
            <ac:spMk id="2" creationId="{B6BCFA16-7352-411C-8359-711C989E1977}"/>
          </ac:spMkLst>
        </pc:spChg>
        <pc:spChg chg="add del mod">
          <ac:chgData name="Carla Granados" userId="34478813a28a0b01" providerId="LiveId" clId="{64256AA1-0A5B-4E2B-8370-3CE67FE83C6C}" dt="2019-05-06T17:05:24.654" v="3853" actId="313"/>
          <ac:spMkLst>
            <pc:docMk/>
            <pc:sldMk cId="1901760165" sldId="259"/>
            <ac:spMk id="3" creationId="{43471402-D75A-4515-9F01-5427D8F6D41E}"/>
          </ac:spMkLst>
        </pc:spChg>
        <pc:spChg chg="add del mod">
          <ac:chgData name="Carla Granados" userId="34478813a28a0b01" providerId="LiveId" clId="{64256AA1-0A5B-4E2B-8370-3CE67FE83C6C}" dt="2019-05-04T11:38:14.017" v="1526"/>
          <ac:spMkLst>
            <pc:docMk/>
            <pc:sldMk cId="1901760165" sldId="259"/>
            <ac:spMk id="4" creationId="{13CD14D8-0D46-4C12-9934-A6FE5236221D}"/>
          </ac:spMkLst>
        </pc:spChg>
        <pc:spChg chg="add del">
          <ac:chgData name="Carla Granados" userId="34478813a28a0b01" providerId="LiveId" clId="{64256AA1-0A5B-4E2B-8370-3CE67FE83C6C}" dt="2019-05-04T11:38:10.267" v="1520"/>
          <ac:spMkLst>
            <pc:docMk/>
            <pc:sldMk cId="1901760165" sldId="259"/>
            <ac:spMk id="5" creationId="{08F89197-5997-427F-BE56-89494F5A784F}"/>
          </ac:spMkLst>
        </pc:spChg>
        <pc:spChg chg="add mod">
          <ac:chgData name="Carla Granados" userId="34478813a28a0b01" providerId="LiveId" clId="{64256AA1-0A5B-4E2B-8370-3CE67FE83C6C}" dt="2019-05-06T17:05:26.414" v="3855" actId="313"/>
          <ac:spMkLst>
            <pc:docMk/>
            <pc:sldMk cId="1901760165" sldId="259"/>
            <ac:spMk id="6" creationId="{F8CCBE60-C737-4888-9B05-34994AE0CDBB}"/>
          </ac:spMkLst>
        </pc:spChg>
        <pc:graphicFrameChg chg="add mod modGraphic">
          <ac:chgData name="Carla Granados" userId="34478813a28a0b01" providerId="LiveId" clId="{64256AA1-0A5B-4E2B-8370-3CE67FE83C6C}" dt="2019-05-06T18:18:06.894" v="6791" actId="20577"/>
          <ac:graphicFrameMkLst>
            <pc:docMk/>
            <pc:sldMk cId="1901760165" sldId="259"/>
            <ac:graphicFrameMk id="7" creationId="{CC0E17C1-7923-46F8-A709-89CA767E47E7}"/>
          </ac:graphicFrameMkLst>
        </pc:graphicFrameChg>
        <pc:graphicFrameChg chg="add mod modGraphic">
          <ac:chgData name="Carla Granados" userId="34478813a28a0b01" providerId="LiveId" clId="{64256AA1-0A5B-4E2B-8370-3CE67FE83C6C}" dt="2019-05-06T17:05:42.298" v="3864" actId="313"/>
          <ac:graphicFrameMkLst>
            <pc:docMk/>
            <pc:sldMk cId="1901760165" sldId="259"/>
            <ac:graphicFrameMk id="8" creationId="{6D5CECB3-3D43-4C61-A554-962587E8273C}"/>
          </ac:graphicFrameMkLst>
        </pc:graphicFrameChg>
      </pc:sldChg>
      <pc:sldChg chg="addSp delSp modSp add modNotesTx">
        <pc:chgData name="Carla Granados" userId="34478813a28a0b01" providerId="LiveId" clId="{64256AA1-0A5B-4E2B-8370-3CE67FE83C6C}" dt="2019-05-06T18:17:13.658" v="6775" actId="20577"/>
        <pc:sldMkLst>
          <pc:docMk/>
          <pc:sldMk cId="1130715652" sldId="260"/>
        </pc:sldMkLst>
        <pc:spChg chg="del">
          <ac:chgData name="Carla Granados" userId="34478813a28a0b01" providerId="LiveId" clId="{64256AA1-0A5B-4E2B-8370-3CE67FE83C6C}" dt="2019-05-04T12:05:08.388" v="2369" actId="478"/>
          <ac:spMkLst>
            <pc:docMk/>
            <pc:sldMk cId="1130715652" sldId="260"/>
            <ac:spMk id="2" creationId="{19FF712D-653D-4295-9E88-61E0509C18E0}"/>
          </ac:spMkLst>
        </pc:spChg>
        <pc:spChg chg="add del mod">
          <ac:chgData name="Carla Granados" userId="34478813a28a0b01" providerId="LiveId" clId="{64256AA1-0A5B-4E2B-8370-3CE67FE83C6C}" dt="2019-05-05T18:19:11.214" v="2374"/>
          <ac:spMkLst>
            <pc:docMk/>
            <pc:sldMk cId="1130715652" sldId="260"/>
            <ac:spMk id="3" creationId="{1D4054B8-867B-423C-9EB4-F599A75E6FDC}"/>
          </ac:spMkLst>
        </pc:spChg>
        <pc:spChg chg="add del mod">
          <ac:chgData name="Carla Granados" userId="34478813a28a0b01" providerId="LiveId" clId="{64256AA1-0A5B-4E2B-8370-3CE67FE83C6C}" dt="2019-05-05T18:19:14.231" v="2375" actId="478"/>
          <ac:spMkLst>
            <pc:docMk/>
            <pc:sldMk cId="1130715652" sldId="260"/>
            <ac:spMk id="4" creationId="{6E6D9324-5004-4318-933C-D02DBE77D5B2}"/>
          </ac:spMkLst>
        </pc:spChg>
        <pc:spChg chg="add del mod">
          <ac:chgData name="Carla Granados" userId="34478813a28a0b01" providerId="LiveId" clId="{64256AA1-0A5B-4E2B-8370-3CE67FE83C6C}" dt="2019-05-05T18:40:56.301" v="2378" actId="931"/>
          <ac:spMkLst>
            <pc:docMk/>
            <pc:sldMk cId="1130715652" sldId="260"/>
            <ac:spMk id="5" creationId="{462CA1CF-E3F3-4DA5-880B-B142B40C47A6}"/>
          </ac:spMkLst>
        </pc:spChg>
        <pc:spChg chg="add del mod">
          <ac:chgData name="Carla Granados" userId="34478813a28a0b01" providerId="LiveId" clId="{64256AA1-0A5B-4E2B-8370-3CE67FE83C6C}" dt="2019-05-05T18:44:52.008" v="2431"/>
          <ac:spMkLst>
            <pc:docMk/>
            <pc:sldMk cId="1130715652" sldId="260"/>
            <ac:spMk id="6" creationId="{EE6806E0-A978-4445-9A9C-BC5A784750AC}"/>
          </ac:spMkLst>
        </pc:spChg>
        <pc:spChg chg="add mod">
          <ac:chgData name="Carla Granados" userId="34478813a28a0b01" providerId="LiveId" clId="{64256AA1-0A5B-4E2B-8370-3CE67FE83C6C}" dt="2019-05-05T18:42:27.602" v="2414" actId="13822"/>
          <ac:spMkLst>
            <pc:docMk/>
            <pc:sldMk cId="1130715652" sldId="260"/>
            <ac:spMk id="13" creationId="{D6540152-C86D-4CAB-A7AA-D31AD3D466EF}"/>
          </ac:spMkLst>
        </pc:spChg>
        <pc:spChg chg="add mod">
          <ac:chgData name="Carla Granados" userId="34478813a28a0b01" providerId="LiveId" clId="{64256AA1-0A5B-4E2B-8370-3CE67FE83C6C}" dt="2019-05-06T17:00:50.352" v="3835" actId="790"/>
          <ac:spMkLst>
            <pc:docMk/>
            <pc:sldMk cId="1130715652" sldId="260"/>
            <ac:spMk id="15" creationId="{09BD4C96-C80D-4411-BEAF-DE90EFD1AA7E}"/>
          </ac:spMkLst>
        </pc:spChg>
        <pc:picChg chg="add mod">
          <ac:chgData name="Carla Granados" userId="34478813a28a0b01" providerId="LiveId" clId="{64256AA1-0A5B-4E2B-8370-3CE67FE83C6C}" dt="2019-05-05T18:41:05.360" v="2382" actId="1076"/>
          <ac:picMkLst>
            <pc:docMk/>
            <pc:sldMk cId="1130715652" sldId="260"/>
            <ac:picMk id="8" creationId="{07C0F75C-90CD-4310-9618-CAADBEAA06CC}"/>
          </ac:picMkLst>
        </pc:picChg>
        <pc:picChg chg="add del mod">
          <ac:chgData name="Carla Granados" userId="34478813a28a0b01" providerId="LiveId" clId="{64256AA1-0A5B-4E2B-8370-3CE67FE83C6C}" dt="2019-05-05T18:41:25.264" v="2389" actId="931"/>
          <ac:picMkLst>
            <pc:docMk/>
            <pc:sldMk cId="1130715652" sldId="260"/>
            <ac:picMk id="10" creationId="{F0DF145F-DABC-45F7-9B53-5C9A937EEE1C}"/>
          </ac:picMkLst>
        </pc:picChg>
        <pc:picChg chg="add mod">
          <ac:chgData name="Carla Granados" userId="34478813a28a0b01" providerId="LiveId" clId="{64256AA1-0A5B-4E2B-8370-3CE67FE83C6C}" dt="2019-05-05T18:42:00.115" v="2411" actId="1076"/>
          <ac:picMkLst>
            <pc:docMk/>
            <pc:sldMk cId="1130715652" sldId="260"/>
            <ac:picMk id="12" creationId="{7FBD40CE-024C-4FF6-9528-75EAB0107F7B}"/>
          </ac:picMkLst>
        </pc:picChg>
        <pc:picChg chg="add mod">
          <ac:chgData name="Carla Granados" userId="34478813a28a0b01" providerId="LiveId" clId="{64256AA1-0A5B-4E2B-8370-3CE67FE83C6C}" dt="2019-05-05T18:45:04.521" v="2432" actId="1076"/>
          <ac:picMkLst>
            <pc:docMk/>
            <pc:sldMk cId="1130715652" sldId="260"/>
            <ac:picMk id="14" creationId="{563E5330-2E19-4090-B6A7-628FF294609D}"/>
          </ac:picMkLst>
        </pc:picChg>
      </pc:sldChg>
      <pc:sldChg chg="addSp delSp modSp add">
        <pc:chgData name="Carla Granados" userId="34478813a28a0b01" providerId="LiveId" clId="{64256AA1-0A5B-4E2B-8370-3CE67FE83C6C}" dt="2019-05-06T16:43:27.028" v="2585" actId="13822"/>
        <pc:sldMkLst>
          <pc:docMk/>
          <pc:sldMk cId="3719949747" sldId="261"/>
        </pc:sldMkLst>
        <pc:spChg chg="del mod">
          <ac:chgData name="Carla Granados" userId="34478813a28a0b01" providerId="LiveId" clId="{64256AA1-0A5B-4E2B-8370-3CE67FE83C6C}" dt="2019-05-06T16:41:59.139" v="2577" actId="478"/>
          <ac:spMkLst>
            <pc:docMk/>
            <pc:sldMk cId="3719949747" sldId="261"/>
            <ac:spMk id="2" creationId="{D041D25F-2A06-4DB3-AABA-FD728C5A2C1C}"/>
          </ac:spMkLst>
        </pc:spChg>
        <pc:spChg chg="del">
          <ac:chgData name="Carla Granados" userId="34478813a28a0b01" providerId="LiveId" clId="{64256AA1-0A5B-4E2B-8370-3CE67FE83C6C}" dt="2019-05-06T16:41:40.303" v="2530" actId="478"/>
          <ac:spMkLst>
            <pc:docMk/>
            <pc:sldMk cId="3719949747" sldId="261"/>
            <ac:spMk id="3" creationId="{01BDAAE6-C65B-463F-B749-52F53994A414}"/>
          </ac:spMkLst>
        </pc:spChg>
        <pc:spChg chg="del">
          <ac:chgData name="Carla Granados" userId="34478813a28a0b01" providerId="LiveId" clId="{64256AA1-0A5B-4E2B-8370-3CE67FE83C6C}" dt="2019-05-06T16:41:42.733" v="2531" actId="478"/>
          <ac:spMkLst>
            <pc:docMk/>
            <pc:sldMk cId="3719949747" sldId="261"/>
            <ac:spMk id="4" creationId="{57B78306-5B56-4264-A8DA-BD7F5122A94B}"/>
          </ac:spMkLst>
        </pc:spChg>
        <pc:spChg chg="add mod">
          <ac:chgData name="Carla Granados" userId="34478813a28a0b01" providerId="LiveId" clId="{64256AA1-0A5B-4E2B-8370-3CE67FE83C6C}" dt="2019-05-06T16:43:27.028" v="2585" actId="13822"/>
          <ac:spMkLst>
            <pc:docMk/>
            <pc:sldMk cId="3719949747" sldId="261"/>
            <ac:spMk id="5" creationId="{E9DE9503-38E5-4460-A22C-32859BEF9F4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910739-3279-4159-ACBA-E83354E9E03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ca-ES"/>
        </a:p>
      </dgm:t>
    </dgm:pt>
    <dgm:pt modelId="{295CE797-DB5F-4DDD-B56B-60BD3EA89577}">
      <dgm:prSet phldrT="[Texto]"/>
      <dgm:spPr/>
      <dgm:t>
        <a:bodyPr/>
        <a:lstStyle/>
        <a:p>
          <a:r>
            <a:rPr lang="es-ES" noProof="0" dirty="0"/>
            <a:t>AMOR</a:t>
          </a:r>
        </a:p>
      </dgm:t>
    </dgm:pt>
    <dgm:pt modelId="{00B61038-6B67-4FD9-9774-427A0773B1C6}" type="parTrans" cxnId="{737A3243-DDAD-46BF-903F-C2560C585EED}">
      <dgm:prSet/>
      <dgm:spPr/>
      <dgm:t>
        <a:bodyPr/>
        <a:lstStyle/>
        <a:p>
          <a:endParaRPr lang="ca-ES"/>
        </a:p>
      </dgm:t>
    </dgm:pt>
    <dgm:pt modelId="{5C2E320D-397B-4C87-AB9F-BFA52FAA5266}" type="sibTrans" cxnId="{737A3243-DDAD-46BF-903F-C2560C585EED}">
      <dgm:prSet/>
      <dgm:spPr/>
      <dgm:t>
        <a:bodyPr/>
        <a:lstStyle/>
        <a:p>
          <a:endParaRPr lang="ca-ES"/>
        </a:p>
      </dgm:t>
    </dgm:pt>
    <dgm:pt modelId="{3B9A82E7-62E6-4709-834A-B57FBBA543BE}">
      <dgm:prSet phldrT="[Texto]"/>
      <dgm:spPr/>
      <dgm:t>
        <a:bodyPr/>
        <a:lstStyle/>
        <a:p>
          <a:r>
            <a:rPr lang="es-ES" noProof="0" dirty="0"/>
            <a:t>De forma pura</a:t>
          </a:r>
        </a:p>
      </dgm:t>
    </dgm:pt>
    <dgm:pt modelId="{9C8B83AB-A87E-482C-999D-D0A63F9F6588}" type="parTrans" cxnId="{251EC114-6F38-4B0D-A2BD-C690DE9F225C}">
      <dgm:prSet/>
      <dgm:spPr/>
      <dgm:t>
        <a:bodyPr/>
        <a:lstStyle/>
        <a:p>
          <a:endParaRPr lang="ca-ES" dirty="0"/>
        </a:p>
      </dgm:t>
    </dgm:pt>
    <dgm:pt modelId="{9F494BDB-C69C-48FC-B199-30232223C0EC}" type="sibTrans" cxnId="{251EC114-6F38-4B0D-A2BD-C690DE9F225C}">
      <dgm:prSet/>
      <dgm:spPr/>
      <dgm:t>
        <a:bodyPr/>
        <a:lstStyle/>
        <a:p>
          <a:endParaRPr lang="ca-ES"/>
        </a:p>
      </dgm:t>
    </dgm:pt>
    <dgm:pt modelId="{C6F6EB46-5A89-45D8-A752-7AA2584C7FD9}">
      <dgm:prSet phldrT="[Texto]"/>
      <dgm:spPr/>
      <dgm:t>
        <a:bodyPr/>
        <a:lstStyle/>
        <a:p>
          <a:r>
            <a:rPr lang="es-ES" noProof="0" dirty="0"/>
            <a:t>No le interesa aquello externo</a:t>
          </a:r>
        </a:p>
      </dgm:t>
    </dgm:pt>
    <dgm:pt modelId="{DC23B798-58DA-4642-AD91-30699E0FA014}" type="parTrans" cxnId="{DCF7F3E0-4044-4742-9933-33A5F12D89BB}">
      <dgm:prSet/>
      <dgm:spPr/>
      <dgm:t>
        <a:bodyPr/>
        <a:lstStyle/>
        <a:p>
          <a:endParaRPr lang="ca-ES" dirty="0"/>
        </a:p>
      </dgm:t>
    </dgm:pt>
    <dgm:pt modelId="{DAF68C12-09D6-47F1-B129-411190B635D1}" type="sibTrans" cxnId="{DCF7F3E0-4044-4742-9933-33A5F12D89BB}">
      <dgm:prSet/>
      <dgm:spPr/>
      <dgm:t>
        <a:bodyPr/>
        <a:lstStyle/>
        <a:p>
          <a:endParaRPr lang="ca-ES"/>
        </a:p>
      </dgm:t>
    </dgm:pt>
    <dgm:pt modelId="{4C021055-4F97-401D-948D-32CE20882A7B}">
      <dgm:prSet phldrT="[Texto]"/>
      <dgm:spPr/>
      <dgm:t>
        <a:bodyPr/>
        <a:lstStyle/>
        <a:p>
          <a:r>
            <a:rPr lang="es-ES" noProof="0" dirty="0"/>
            <a:t>Se centra en lo que hay dentro, en la forma de ser</a:t>
          </a:r>
        </a:p>
      </dgm:t>
    </dgm:pt>
    <dgm:pt modelId="{5FB0AF17-244D-4675-A29E-6F2A25EF2D40}" type="parTrans" cxnId="{D8115DD0-1AEA-4D62-ABBF-14C99426B7E1}">
      <dgm:prSet/>
      <dgm:spPr/>
      <dgm:t>
        <a:bodyPr/>
        <a:lstStyle/>
        <a:p>
          <a:endParaRPr lang="ca-ES" dirty="0"/>
        </a:p>
      </dgm:t>
    </dgm:pt>
    <dgm:pt modelId="{B1BC890E-C88B-4CFD-B210-83C146D7596D}" type="sibTrans" cxnId="{D8115DD0-1AEA-4D62-ABBF-14C99426B7E1}">
      <dgm:prSet/>
      <dgm:spPr/>
      <dgm:t>
        <a:bodyPr/>
        <a:lstStyle/>
        <a:p>
          <a:endParaRPr lang="ca-ES"/>
        </a:p>
      </dgm:t>
    </dgm:pt>
    <dgm:pt modelId="{26302479-3876-483E-9504-5E2B974B9934}">
      <dgm:prSet phldrT="[Texto]"/>
      <dgm:spPr/>
      <dgm:t>
        <a:bodyPr/>
        <a:lstStyle/>
        <a:p>
          <a:r>
            <a:rPr lang="es-ES" noProof="0" dirty="0"/>
            <a:t>Solo le importa la personalidad de la mujer</a:t>
          </a:r>
        </a:p>
      </dgm:t>
    </dgm:pt>
    <dgm:pt modelId="{B3A4A64E-E7CD-4D87-AA01-596FA71B6468}" type="parTrans" cxnId="{03781504-1236-4FE6-8FBA-D675CF74D6E5}">
      <dgm:prSet/>
      <dgm:spPr/>
      <dgm:t>
        <a:bodyPr/>
        <a:lstStyle/>
        <a:p>
          <a:endParaRPr lang="ca-ES" dirty="0"/>
        </a:p>
      </dgm:t>
    </dgm:pt>
    <dgm:pt modelId="{C82E4250-A536-4E2D-9B1D-EDD185D53F3F}" type="sibTrans" cxnId="{03781504-1236-4FE6-8FBA-D675CF74D6E5}">
      <dgm:prSet/>
      <dgm:spPr/>
      <dgm:t>
        <a:bodyPr/>
        <a:lstStyle/>
        <a:p>
          <a:endParaRPr lang="ca-ES"/>
        </a:p>
      </dgm:t>
    </dgm:pt>
    <dgm:pt modelId="{9DB3726D-6D0F-4AEE-A503-9F667F677C2C}" type="pres">
      <dgm:prSet presAssocID="{F2910739-3279-4159-ACBA-E83354E9E038}" presName="cycle" presStyleCnt="0">
        <dgm:presLayoutVars>
          <dgm:chMax val="1"/>
          <dgm:dir/>
          <dgm:animLvl val="ctr"/>
          <dgm:resizeHandles val="exact"/>
        </dgm:presLayoutVars>
      </dgm:prSet>
      <dgm:spPr/>
    </dgm:pt>
    <dgm:pt modelId="{1952463D-2581-4D8C-867D-BC7E99EF519F}" type="pres">
      <dgm:prSet presAssocID="{295CE797-DB5F-4DDD-B56B-60BD3EA89577}" presName="centerShape" presStyleLbl="node0" presStyleIdx="0" presStyleCnt="1"/>
      <dgm:spPr/>
    </dgm:pt>
    <dgm:pt modelId="{18CD00E4-A968-458B-9370-F30141FB97FD}" type="pres">
      <dgm:prSet presAssocID="{9C8B83AB-A87E-482C-999D-D0A63F9F6588}" presName="Name9" presStyleLbl="parChTrans1D2" presStyleIdx="0" presStyleCnt="4"/>
      <dgm:spPr/>
    </dgm:pt>
    <dgm:pt modelId="{4492CC1E-B166-442D-A3FF-1D10A05B6605}" type="pres">
      <dgm:prSet presAssocID="{9C8B83AB-A87E-482C-999D-D0A63F9F6588}" presName="connTx" presStyleLbl="parChTrans1D2" presStyleIdx="0" presStyleCnt="4"/>
      <dgm:spPr/>
    </dgm:pt>
    <dgm:pt modelId="{FCF1622C-7BD0-4DB3-AD96-0931AEA334FC}" type="pres">
      <dgm:prSet presAssocID="{3B9A82E7-62E6-4709-834A-B57FBBA543BE}" presName="node" presStyleLbl="node1" presStyleIdx="0" presStyleCnt="4">
        <dgm:presLayoutVars>
          <dgm:bulletEnabled val="1"/>
        </dgm:presLayoutVars>
      </dgm:prSet>
      <dgm:spPr/>
    </dgm:pt>
    <dgm:pt modelId="{314980E0-7F8C-426E-B21E-D24C162E2AAD}" type="pres">
      <dgm:prSet presAssocID="{DC23B798-58DA-4642-AD91-30699E0FA014}" presName="Name9" presStyleLbl="parChTrans1D2" presStyleIdx="1" presStyleCnt="4"/>
      <dgm:spPr/>
    </dgm:pt>
    <dgm:pt modelId="{F3BDA216-6746-451B-B231-E6FAA82D69D6}" type="pres">
      <dgm:prSet presAssocID="{DC23B798-58DA-4642-AD91-30699E0FA014}" presName="connTx" presStyleLbl="parChTrans1D2" presStyleIdx="1" presStyleCnt="4"/>
      <dgm:spPr/>
    </dgm:pt>
    <dgm:pt modelId="{F0A17697-88F8-4659-965A-A25D13B4D715}" type="pres">
      <dgm:prSet presAssocID="{C6F6EB46-5A89-45D8-A752-7AA2584C7FD9}" presName="node" presStyleLbl="node1" presStyleIdx="1" presStyleCnt="4">
        <dgm:presLayoutVars>
          <dgm:bulletEnabled val="1"/>
        </dgm:presLayoutVars>
      </dgm:prSet>
      <dgm:spPr/>
    </dgm:pt>
    <dgm:pt modelId="{E7131B9A-69FC-4160-843C-AFD142EDC2AD}" type="pres">
      <dgm:prSet presAssocID="{5FB0AF17-244D-4675-A29E-6F2A25EF2D40}" presName="Name9" presStyleLbl="parChTrans1D2" presStyleIdx="2" presStyleCnt="4"/>
      <dgm:spPr/>
    </dgm:pt>
    <dgm:pt modelId="{F34E1B09-6315-4203-BD34-E87C33169C88}" type="pres">
      <dgm:prSet presAssocID="{5FB0AF17-244D-4675-A29E-6F2A25EF2D40}" presName="connTx" presStyleLbl="parChTrans1D2" presStyleIdx="2" presStyleCnt="4"/>
      <dgm:spPr/>
    </dgm:pt>
    <dgm:pt modelId="{3BE19A86-6FFC-4D5C-AF0F-51934748B334}" type="pres">
      <dgm:prSet presAssocID="{4C021055-4F97-401D-948D-32CE20882A7B}" presName="node" presStyleLbl="node1" presStyleIdx="2" presStyleCnt="4">
        <dgm:presLayoutVars>
          <dgm:bulletEnabled val="1"/>
        </dgm:presLayoutVars>
      </dgm:prSet>
      <dgm:spPr/>
    </dgm:pt>
    <dgm:pt modelId="{8756AE24-3DDB-47BB-8595-3CA33F5B055A}" type="pres">
      <dgm:prSet presAssocID="{B3A4A64E-E7CD-4D87-AA01-596FA71B6468}" presName="Name9" presStyleLbl="parChTrans1D2" presStyleIdx="3" presStyleCnt="4"/>
      <dgm:spPr/>
    </dgm:pt>
    <dgm:pt modelId="{760149BC-593F-458C-87C2-A5DE45F97516}" type="pres">
      <dgm:prSet presAssocID="{B3A4A64E-E7CD-4D87-AA01-596FA71B6468}" presName="connTx" presStyleLbl="parChTrans1D2" presStyleIdx="3" presStyleCnt="4"/>
      <dgm:spPr/>
    </dgm:pt>
    <dgm:pt modelId="{A51FA491-FA38-40D0-B89A-4F34F606D641}" type="pres">
      <dgm:prSet presAssocID="{26302479-3876-483E-9504-5E2B974B9934}" presName="node" presStyleLbl="node1" presStyleIdx="3" presStyleCnt="4">
        <dgm:presLayoutVars>
          <dgm:bulletEnabled val="1"/>
        </dgm:presLayoutVars>
      </dgm:prSet>
      <dgm:spPr/>
    </dgm:pt>
  </dgm:ptLst>
  <dgm:cxnLst>
    <dgm:cxn modelId="{03781504-1236-4FE6-8FBA-D675CF74D6E5}" srcId="{295CE797-DB5F-4DDD-B56B-60BD3EA89577}" destId="{26302479-3876-483E-9504-5E2B974B9934}" srcOrd="3" destOrd="0" parTransId="{B3A4A64E-E7CD-4D87-AA01-596FA71B6468}" sibTransId="{C82E4250-A536-4E2D-9B1D-EDD185D53F3F}"/>
    <dgm:cxn modelId="{37982E04-734E-4D5B-960A-98FC5F03BCCA}" type="presOf" srcId="{9C8B83AB-A87E-482C-999D-D0A63F9F6588}" destId="{4492CC1E-B166-442D-A3FF-1D10A05B6605}" srcOrd="1" destOrd="0" presId="urn:microsoft.com/office/officeart/2005/8/layout/radial1"/>
    <dgm:cxn modelId="{2DF92B09-ABB0-4C83-9AB0-CB3DD40DDAF3}" type="presOf" srcId="{26302479-3876-483E-9504-5E2B974B9934}" destId="{A51FA491-FA38-40D0-B89A-4F34F606D641}" srcOrd="0" destOrd="0" presId="urn:microsoft.com/office/officeart/2005/8/layout/radial1"/>
    <dgm:cxn modelId="{E319E50C-7898-4D51-8F42-6DA0B84CD13D}" type="presOf" srcId="{5FB0AF17-244D-4675-A29E-6F2A25EF2D40}" destId="{E7131B9A-69FC-4160-843C-AFD142EDC2AD}" srcOrd="0" destOrd="0" presId="urn:microsoft.com/office/officeart/2005/8/layout/radial1"/>
    <dgm:cxn modelId="{251EC114-6F38-4B0D-A2BD-C690DE9F225C}" srcId="{295CE797-DB5F-4DDD-B56B-60BD3EA89577}" destId="{3B9A82E7-62E6-4709-834A-B57FBBA543BE}" srcOrd="0" destOrd="0" parTransId="{9C8B83AB-A87E-482C-999D-D0A63F9F6588}" sibTransId="{9F494BDB-C69C-48FC-B199-30232223C0EC}"/>
    <dgm:cxn modelId="{6D523833-EF2C-4046-97B4-DD6C44AFAAB1}" type="presOf" srcId="{DC23B798-58DA-4642-AD91-30699E0FA014}" destId="{314980E0-7F8C-426E-B21E-D24C162E2AAD}" srcOrd="0" destOrd="0" presId="urn:microsoft.com/office/officeart/2005/8/layout/radial1"/>
    <dgm:cxn modelId="{84353961-C155-4CC5-B7F1-8B0E8F8B3C25}" type="presOf" srcId="{4C021055-4F97-401D-948D-32CE20882A7B}" destId="{3BE19A86-6FFC-4D5C-AF0F-51934748B334}" srcOrd="0" destOrd="0" presId="urn:microsoft.com/office/officeart/2005/8/layout/radial1"/>
    <dgm:cxn modelId="{737A3243-DDAD-46BF-903F-C2560C585EED}" srcId="{F2910739-3279-4159-ACBA-E83354E9E038}" destId="{295CE797-DB5F-4DDD-B56B-60BD3EA89577}" srcOrd="0" destOrd="0" parTransId="{00B61038-6B67-4FD9-9774-427A0773B1C6}" sibTransId="{5C2E320D-397B-4C87-AB9F-BFA52FAA5266}"/>
    <dgm:cxn modelId="{8C5A9E49-C4D4-4D2D-89B0-5A490D58750A}" type="presOf" srcId="{C6F6EB46-5A89-45D8-A752-7AA2584C7FD9}" destId="{F0A17697-88F8-4659-965A-A25D13B4D715}" srcOrd="0" destOrd="0" presId="urn:microsoft.com/office/officeart/2005/8/layout/radial1"/>
    <dgm:cxn modelId="{5960FF57-CDA1-4229-A492-1E427901784F}" type="presOf" srcId="{295CE797-DB5F-4DDD-B56B-60BD3EA89577}" destId="{1952463D-2581-4D8C-867D-BC7E99EF519F}" srcOrd="0" destOrd="0" presId="urn:microsoft.com/office/officeart/2005/8/layout/radial1"/>
    <dgm:cxn modelId="{B43FE97C-BAA8-4EB5-98B7-A08A444CEB7D}" type="presOf" srcId="{B3A4A64E-E7CD-4D87-AA01-596FA71B6468}" destId="{760149BC-593F-458C-87C2-A5DE45F97516}" srcOrd="1" destOrd="0" presId="urn:microsoft.com/office/officeart/2005/8/layout/radial1"/>
    <dgm:cxn modelId="{B2721483-671F-477B-815F-24D4F6BE3CE9}" type="presOf" srcId="{B3A4A64E-E7CD-4D87-AA01-596FA71B6468}" destId="{8756AE24-3DDB-47BB-8595-3CA33F5B055A}" srcOrd="0" destOrd="0" presId="urn:microsoft.com/office/officeart/2005/8/layout/radial1"/>
    <dgm:cxn modelId="{9829B5A6-75FA-4004-9713-84F26E8B83B5}" type="presOf" srcId="{9C8B83AB-A87E-482C-999D-D0A63F9F6588}" destId="{18CD00E4-A968-458B-9370-F30141FB97FD}" srcOrd="0" destOrd="0" presId="urn:microsoft.com/office/officeart/2005/8/layout/radial1"/>
    <dgm:cxn modelId="{BBB63FB4-D37C-485C-B951-9D3D4A516BA1}" type="presOf" srcId="{DC23B798-58DA-4642-AD91-30699E0FA014}" destId="{F3BDA216-6746-451B-B231-E6FAA82D69D6}" srcOrd="1" destOrd="0" presId="urn:microsoft.com/office/officeart/2005/8/layout/radial1"/>
    <dgm:cxn modelId="{E4F7D5BB-27A2-462F-976A-B8419FA5F2B7}" type="presOf" srcId="{F2910739-3279-4159-ACBA-E83354E9E038}" destId="{9DB3726D-6D0F-4AEE-A503-9F667F677C2C}" srcOrd="0" destOrd="0" presId="urn:microsoft.com/office/officeart/2005/8/layout/radial1"/>
    <dgm:cxn modelId="{04F0B1C9-D2A6-44E6-B242-110735784F17}" type="presOf" srcId="{3B9A82E7-62E6-4709-834A-B57FBBA543BE}" destId="{FCF1622C-7BD0-4DB3-AD96-0931AEA334FC}" srcOrd="0" destOrd="0" presId="urn:microsoft.com/office/officeart/2005/8/layout/radial1"/>
    <dgm:cxn modelId="{D8115DD0-1AEA-4D62-ABBF-14C99426B7E1}" srcId="{295CE797-DB5F-4DDD-B56B-60BD3EA89577}" destId="{4C021055-4F97-401D-948D-32CE20882A7B}" srcOrd="2" destOrd="0" parTransId="{5FB0AF17-244D-4675-A29E-6F2A25EF2D40}" sibTransId="{B1BC890E-C88B-4CFD-B210-83C146D7596D}"/>
    <dgm:cxn modelId="{DCF7F3E0-4044-4742-9933-33A5F12D89BB}" srcId="{295CE797-DB5F-4DDD-B56B-60BD3EA89577}" destId="{C6F6EB46-5A89-45D8-A752-7AA2584C7FD9}" srcOrd="1" destOrd="0" parTransId="{DC23B798-58DA-4642-AD91-30699E0FA014}" sibTransId="{DAF68C12-09D6-47F1-B129-411190B635D1}"/>
    <dgm:cxn modelId="{FF2932E6-8CED-426B-BACF-D15C323D1187}" type="presOf" srcId="{5FB0AF17-244D-4675-A29E-6F2A25EF2D40}" destId="{F34E1B09-6315-4203-BD34-E87C33169C88}" srcOrd="1" destOrd="0" presId="urn:microsoft.com/office/officeart/2005/8/layout/radial1"/>
    <dgm:cxn modelId="{43E3EF0E-6C14-48C3-BC11-BEBAA98729DF}" type="presParOf" srcId="{9DB3726D-6D0F-4AEE-A503-9F667F677C2C}" destId="{1952463D-2581-4D8C-867D-BC7E99EF519F}" srcOrd="0" destOrd="0" presId="urn:microsoft.com/office/officeart/2005/8/layout/radial1"/>
    <dgm:cxn modelId="{1B14352F-2FE0-46DC-B06B-55088CBF84A8}" type="presParOf" srcId="{9DB3726D-6D0F-4AEE-A503-9F667F677C2C}" destId="{18CD00E4-A968-458B-9370-F30141FB97FD}" srcOrd="1" destOrd="0" presId="urn:microsoft.com/office/officeart/2005/8/layout/radial1"/>
    <dgm:cxn modelId="{2D6A58C6-FD39-41C0-9EBB-FA7235840B08}" type="presParOf" srcId="{18CD00E4-A968-458B-9370-F30141FB97FD}" destId="{4492CC1E-B166-442D-A3FF-1D10A05B6605}" srcOrd="0" destOrd="0" presId="urn:microsoft.com/office/officeart/2005/8/layout/radial1"/>
    <dgm:cxn modelId="{991C59D6-A860-40EE-AC7A-4AEB021C87A0}" type="presParOf" srcId="{9DB3726D-6D0F-4AEE-A503-9F667F677C2C}" destId="{FCF1622C-7BD0-4DB3-AD96-0931AEA334FC}" srcOrd="2" destOrd="0" presId="urn:microsoft.com/office/officeart/2005/8/layout/radial1"/>
    <dgm:cxn modelId="{77FE6731-6F17-427A-B8BB-AC4F0A43E8BF}" type="presParOf" srcId="{9DB3726D-6D0F-4AEE-A503-9F667F677C2C}" destId="{314980E0-7F8C-426E-B21E-D24C162E2AAD}" srcOrd="3" destOrd="0" presId="urn:microsoft.com/office/officeart/2005/8/layout/radial1"/>
    <dgm:cxn modelId="{DBFBE00C-1229-43CD-9E07-7007B7AF75D2}" type="presParOf" srcId="{314980E0-7F8C-426E-B21E-D24C162E2AAD}" destId="{F3BDA216-6746-451B-B231-E6FAA82D69D6}" srcOrd="0" destOrd="0" presId="urn:microsoft.com/office/officeart/2005/8/layout/radial1"/>
    <dgm:cxn modelId="{056FFE42-01F0-4F0F-9617-DE66D59C175A}" type="presParOf" srcId="{9DB3726D-6D0F-4AEE-A503-9F667F677C2C}" destId="{F0A17697-88F8-4659-965A-A25D13B4D715}" srcOrd="4" destOrd="0" presId="urn:microsoft.com/office/officeart/2005/8/layout/radial1"/>
    <dgm:cxn modelId="{1D74C960-C5AC-4994-B35F-48168E49DBAA}" type="presParOf" srcId="{9DB3726D-6D0F-4AEE-A503-9F667F677C2C}" destId="{E7131B9A-69FC-4160-843C-AFD142EDC2AD}" srcOrd="5" destOrd="0" presId="urn:microsoft.com/office/officeart/2005/8/layout/radial1"/>
    <dgm:cxn modelId="{A376DE35-B731-498D-BE73-89BF3A6EBF61}" type="presParOf" srcId="{E7131B9A-69FC-4160-843C-AFD142EDC2AD}" destId="{F34E1B09-6315-4203-BD34-E87C33169C88}" srcOrd="0" destOrd="0" presId="urn:microsoft.com/office/officeart/2005/8/layout/radial1"/>
    <dgm:cxn modelId="{C4A90848-D354-48E4-A227-6AFD28C84DC6}" type="presParOf" srcId="{9DB3726D-6D0F-4AEE-A503-9F667F677C2C}" destId="{3BE19A86-6FFC-4D5C-AF0F-51934748B334}" srcOrd="6" destOrd="0" presId="urn:microsoft.com/office/officeart/2005/8/layout/radial1"/>
    <dgm:cxn modelId="{781313F2-4991-42DC-BCD1-75126136FFE8}" type="presParOf" srcId="{9DB3726D-6D0F-4AEE-A503-9F667F677C2C}" destId="{8756AE24-3DDB-47BB-8595-3CA33F5B055A}" srcOrd="7" destOrd="0" presId="urn:microsoft.com/office/officeart/2005/8/layout/radial1"/>
    <dgm:cxn modelId="{BC1B5876-4AA1-4022-AF17-0AAFA04BDF7B}" type="presParOf" srcId="{8756AE24-3DDB-47BB-8595-3CA33F5B055A}" destId="{760149BC-593F-458C-87C2-A5DE45F97516}" srcOrd="0" destOrd="0" presId="urn:microsoft.com/office/officeart/2005/8/layout/radial1"/>
    <dgm:cxn modelId="{81ED9067-B190-46C4-8A63-FF0D2544A028}" type="presParOf" srcId="{9DB3726D-6D0F-4AEE-A503-9F667F677C2C}" destId="{A51FA491-FA38-40D0-B89A-4F34F606D641}"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2463D-2581-4D8C-867D-BC7E99EF519F}">
      <dsp:nvSpPr>
        <dsp:cNvPr id="0" name=""/>
        <dsp:cNvSpPr/>
      </dsp:nvSpPr>
      <dsp:spPr>
        <a:xfrm>
          <a:off x="2837473" y="1678399"/>
          <a:ext cx="1276346" cy="1276346"/>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noProof="0" dirty="0"/>
            <a:t>AMOR</a:t>
          </a:r>
        </a:p>
      </dsp:txBody>
      <dsp:txXfrm>
        <a:off x="3024390" y="1865316"/>
        <a:ext cx="902512" cy="902512"/>
      </dsp:txXfrm>
    </dsp:sp>
    <dsp:sp modelId="{18CD00E4-A968-458B-9370-F30141FB97FD}">
      <dsp:nvSpPr>
        <dsp:cNvPr id="0" name=""/>
        <dsp:cNvSpPr/>
      </dsp:nvSpPr>
      <dsp:spPr>
        <a:xfrm rot="16200000">
          <a:off x="3282981" y="1469208"/>
          <a:ext cx="385330" cy="33050"/>
        </a:xfrm>
        <a:custGeom>
          <a:avLst/>
          <a:gdLst/>
          <a:ahLst/>
          <a:cxnLst/>
          <a:rect l="0" t="0" r="0" b="0"/>
          <a:pathLst>
            <a:path>
              <a:moveTo>
                <a:pt x="0" y="16525"/>
              </a:moveTo>
              <a:lnTo>
                <a:pt x="385330" y="16525"/>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dirty="0"/>
        </a:p>
      </dsp:txBody>
      <dsp:txXfrm>
        <a:off x="3466013" y="1476100"/>
        <a:ext cx="19266" cy="19266"/>
      </dsp:txXfrm>
    </dsp:sp>
    <dsp:sp modelId="{FCF1622C-7BD0-4DB3-AD96-0931AEA334FC}">
      <dsp:nvSpPr>
        <dsp:cNvPr id="0" name=""/>
        <dsp:cNvSpPr/>
      </dsp:nvSpPr>
      <dsp:spPr>
        <a:xfrm>
          <a:off x="2837473" y="16722"/>
          <a:ext cx="1276346" cy="1276346"/>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noProof="0" dirty="0"/>
            <a:t>De forma pura</a:t>
          </a:r>
        </a:p>
      </dsp:txBody>
      <dsp:txXfrm>
        <a:off x="3024390" y="203639"/>
        <a:ext cx="902512" cy="902512"/>
      </dsp:txXfrm>
    </dsp:sp>
    <dsp:sp modelId="{314980E0-7F8C-426E-B21E-D24C162E2AAD}">
      <dsp:nvSpPr>
        <dsp:cNvPr id="0" name=""/>
        <dsp:cNvSpPr/>
      </dsp:nvSpPr>
      <dsp:spPr>
        <a:xfrm>
          <a:off x="4113819" y="2300047"/>
          <a:ext cx="385330" cy="33050"/>
        </a:xfrm>
        <a:custGeom>
          <a:avLst/>
          <a:gdLst/>
          <a:ahLst/>
          <a:cxnLst/>
          <a:rect l="0" t="0" r="0" b="0"/>
          <a:pathLst>
            <a:path>
              <a:moveTo>
                <a:pt x="0" y="16525"/>
              </a:moveTo>
              <a:lnTo>
                <a:pt x="385330" y="16525"/>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dirty="0"/>
        </a:p>
      </dsp:txBody>
      <dsp:txXfrm>
        <a:off x="4296851" y="2306939"/>
        <a:ext cx="19266" cy="19266"/>
      </dsp:txXfrm>
    </dsp:sp>
    <dsp:sp modelId="{F0A17697-88F8-4659-965A-A25D13B4D715}">
      <dsp:nvSpPr>
        <dsp:cNvPr id="0" name=""/>
        <dsp:cNvSpPr/>
      </dsp:nvSpPr>
      <dsp:spPr>
        <a:xfrm>
          <a:off x="4499149" y="1678399"/>
          <a:ext cx="1276346" cy="1276346"/>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noProof="0" dirty="0"/>
            <a:t>No le interesa aquello externo</a:t>
          </a:r>
        </a:p>
      </dsp:txBody>
      <dsp:txXfrm>
        <a:off x="4686066" y="1865316"/>
        <a:ext cx="902512" cy="902512"/>
      </dsp:txXfrm>
    </dsp:sp>
    <dsp:sp modelId="{E7131B9A-69FC-4160-843C-AFD142EDC2AD}">
      <dsp:nvSpPr>
        <dsp:cNvPr id="0" name=""/>
        <dsp:cNvSpPr/>
      </dsp:nvSpPr>
      <dsp:spPr>
        <a:xfrm rot="5400000">
          <a:off x="3282981" y="3130885"/>
          <a:ext cx="385330" cy="33050"/>
        </a:xfrm>
        <a:custGeom>
          <a:avLst/>
          <a:gdLst/>
          <a:ahLst/>
          <a:cxnLst/>
          <a:rect l="0" t="0" r="0" b="0"/>
          <a:pathLst>
            <a:path>
              <a:moveTo>
                <a:pt x="0" y="16525"/>
              </a:moveTo>
              <a:lnTo>
                <a:pt x="385330" y="16525"/>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dirty="0"/>
        </a:p>
      </dsp:txBody>
      <dsp:txXfrm>
        <a:off x="3466013" y="3137777"/>
        <a:ext cx="19266" cy="19266"/>
      </dsp:txXfrm>
    </dsp:sp>
    <dsp:sp modelId="{3BE19A86-6FFC-4D5C-AF0F-51934748B334}">
      <dsp:nvSpPr>
        <dsp:cNvPr id="0" name=""/>
        <dsp:cNvSpPr/>
      </dsp:nvSpPr>
      <dsp:spPr>
        <a:xfrm>
          <a:off x="2837473" y="3340075"/>
          <a:ext cx="1276346" cy="1276346"/>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noProof="0" dirty="0"/>
            <a:t>Se centra en lo que hay dentro, en la forma de ser</a:t>
          </a:r>
        </a:p>
      </dsp:txBody>
      <dsp:txXfrm>
        <a:off x="3024390" y="3526992"/>
        <a:ext cx="902512" cy="902512"/>
      </dsp:txXfrm>
    </dsp:sp>
    <dsp:sp modelId="{8756AE24-3DDB-47BB-8595-3CA33F5B055A}">
      <dsp:nvSpPr>
        <dsp:cNvPr id="0" name=""/>
        <dsp:cNvSpPr/>
      </dsp:nvSpPr>
      <dsp:spPr>
        <a:xfrm rot="10800000">
          <a:off x="2452143" y="2300047"/>
          <a:ext cx="385330" cy="33050"/>
        </a:xfrm>
        <a:custGeom>
          <a:avLst/>
          <a:gdLst/>
          <a:ahLst/>
          <a:cxnLst/>
          <a:rect l="0" t="0" r="0" b="0"/>
          <a:pathLst>
            <a:path>
              <a:moveTo>
                <a:pt x="0" y="16525"/>
              </a:moveTo>
              <a:lnTo>
                <a:pt x="385330" y="16525"/>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dirty="0"/>
        </a:p>
      </dsp:txBody>
      <dsp:txXfrm rot="10800000">
        <a:off x="2635174" y="2306939"/>
        <a:ext cx="19266" cy="19266"/>
      </dsp:txXfrm>
    </dsp:sp>
    <dsp:sp modelId="{A51FA491-FA38-40D0-B89A-4F34F606D641}">
      <dsp:nvSpPr>
        <dsp:cNvPr id="0" name=""/>
        <dsp:cNvSpPr/>
      </dsp:nvSpPr>
      <dsp:spPr>
        <a:xfrm>
          <a:off x="1175796" y="1678399"/>
          <a:ext cx="1276346" cy="1276346"/>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noProof="0" dirty="0"/>
            <a:t>Solo le importa la personalidad de la mujer</a:t>
          </a:r>
        </a:p>
      </dsp:txBody>
      <dsp:txXfrm>
        <a:off x="1362713" y="1865316"/>
        <a:ext cx="902512" cy="90251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a-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7FDF0-BB30-4CD1-8B3B-8FD6A3BD61BF}" type="datetimeFigureOut">
              <a:rPr lang="ca-ES" smtClean="0"/>
              <a:t>4/5/2019</a:t>
            </a:fld>
            <a:endParaRPr lang="ca-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a-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a-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136A1-98E5-4249-9EA6-000DA197292D}" type="slidenum">
              <a:rPr lang="ca-ES" smtClean="0"/>
              <a:t>‹Nº›</a:t>
            </a:fld>
            <a:endParaRPr lang="ca-ES" dirty="0"/>
          </a:p>
        </p:txBody>
      </p:sp>
    </p:spTree>
    <p:extLst>
      <p:ext uri="{BB962C8B-B14F-4D97-AF65-F5344CB8AC3E}">
        <p14:creationId xmlns:p14="http://schemas.microsoft.com/office/powerpoint/2010/main" val="977655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a:t>Buenos </a:t>
            </a:r>
            <a:r>
              <a:rPr lang="es-ES" noProof="0" dirty="0"/>
              <a:t>días</a:t>
            </a:r>
            <a:r>
              <a:rPr lang="ca-ES" dirty="0"/>
              <a:t>, como </a:t>
            </a:r>
            <a:r>
              <a:rPr lang="es-ES" noProof="0" dirty="0"/>
              <a:t>ya</a:t>
            </a:r>
            <a:r>
              <a:rPr lang="ca-ES" dirty="0"/>
              <a:t> </a:t>
            </a:r>
            <a:r>
              <a:rPr lang="es-ES" noProof="0" dirty="0"/>
              <a:t>sabéis</a:t>
            </a:r>
            <a:r>
              <a:rPr lang="ca-ES" dirty="0"/>
              <a:t> </a:t>
            </a:r>
            <a:r>
              <a:rPr lang="es-ES" noProof="0" dirty="0"/>
              <a:t>yo</a:t>
            </a:r>
            <a:r>
              <a:rPr lang="ca-ES" dirty="0"/>
              <a:t> </a:t>
            </a:r>
            <a:r>
              <a:rPr lang="es-ES" noProof="0" dirty="0"/>
              <a:t>soy</a:t>
            </a:r>
            <a:r>
              <a:rPr lang="ca-ES" dirty="0"/>
              <a:t> Carla y </a:t>
            </a:r>
            <a:r>
              <a:rPr lang="es-ES" noProof="0" dirty="0"/>
              <a:t>hoy</a:t>
            </a:r>
            <a:r>
              <a:rPr lang="ca-ES" dirty="0"/>
              <a:t> voy a hablaros del poema para vivir no quiero del libro la voz a ti debida de pedro salinas. </a:t>
            </a:r>
          </a:p>
        </p:txBody>
      </p:sp>
      <p:sp>
        <p:nvSpPr>
          <p:cNvPr id="4" name="Marcador de número de diapositiva 3"/>
          <p:cNvSpPr>
            <a:spLocks noGrp="1"/>
          </p:cNvSpPr>
          <p:nvPr>
            <p:ph type="sldNum" sz="quarter" idx="5"/>
          </p:nvPr>
        </p:nvSpPr>
        <p:spPr/>
        <p:txBody>
          <a:bodyPr/>
          <a:lstStyle/>
          <a:p>
            <a:fld id="{373136A1-98E5-4249-9EA6-000DA197292D}" type="slidenum">
              <a:rPr lang="ca-ES" smtClean="0"/>
              <a:t>1</a:t>
            </a:fld>
            <a:endParaRPr lang="ca-ES" dirty="0"/>
          </a:p>
        </p:txBody>
      </p:sp>
    </p:spTree>
    <p:extLst>
      <p:ext uri="{BB962C8B-B14F-4D97-AF65-F5344CB8AC3E}">
        <p14:creationId xmlns:p14="http://schemas.microsoft.com/office/powerpoint/2010/main" val="2094086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noProof="0" dirty="0"/>
              <a:t>Salinas nació en Madrid en 1891 y murió en Boston en 1951. fue conocido sobre todo por sus poesías y ensayos. Pertenece a la generación del 27, por lo que también era profesor. Estuvo en muchas universidades españolas hasta que se exilio a estados unidos durante la guerra civil.</a:t>
            </a:r>
          </a:p>
          <a:p>
            <a:r>
              <a:rPr lang="es-ES" noProof="0" dirty="0"/>
              <a:t>Cabe destacar que este autor tiene 3 etapas.</a:t>
            </a:r>
          </a:p>
          <a:p>
            <a:pPr marL="171450" indent="-171450">
              <a:buFont typeface="Arial" panose="020B0604020202020204" pitchFamily="34" charset="0"/>
              <a:buChar char="•"/>
            </a:pPr>
            <a:r>
              <a:rPr lang="es-ES" noProof="0" dirty="0"/>
              <a:t>La primera etapa se caracteriza por la influencia de juan Ramon Jiménez, con la idea de poesía perfecta y el amor que poco a poco cobrara mas importancia. Algunas obres son presagios o fabula y signos.</a:t>
            </a:r>
          </a:p>
          <a:p>
            <a:pPr marL="171450" indent="-171450">
              <a:buFont typeface="Arial" panose="020B0604020202020204" pitchFamily="34" charset="0"/>
              <a:buChar char="•"/>
            </a:pPr>
            <a:r>
              <a:rPr lang="es-ES" noProof="0" dirty="0"/>
              <a:t>Su segunda etapa se protagoniza por su trilogía amorosa: la voz a ti debida, razón de amor y largo lamento. </a:t>
            </a:r>
          </a:p>
          <a:p>
            <a:pPr marL="171450" indent="-171450">
              <a:buFont typeface="Arial" panose="020B0604020202020204" pitchFamily="34" charset="0"/>
              <a:buChar char="•"/>
            </a:pPr>
            <a:r>
              <a:rPr lang="es-ES" noProof="0" dirty="0"/>
              <a:t>La tercera etapa o la de exilio es en la que predomina la búsqueda de la paz espiritual y de el mismo. Ejemplos de obres son el contemplado, todo mas claro y otros poemas o confianza, que se publico después de su muerte.</a:t>
            </a:r>
          </a:p>
        </p:txBody>
      </p:sp>
      <p:sp>
        <p:nvSpPr>
          <p:cNvPr id="4" name="Marcador de número de diapositiva 3"/>
          <p:cNvSpPr>
            <a:spLocks noGrp="1"/>
          </p:cNvSpPr>
          <p:nvPr>
            <p:ph type="sldNum" sz="quarter" idx="5"/>
          </p:nvPr>
        </p:nvSpPr>
        <p:spPr/>
        <p:txBody>
          <a:bodyPr/>
          <a:lstStyle/>
          <a:p>
            <a:fld id="{373136A1-98E5-4249-9EA6-000DA197292D}" type="slidenum">
              <a:rPr lang="ca-ES" smtClean="0"/>
              <a:t>2</a:t>
            </a:fld>
            <a:endParaRPr lang="ca-ES" dirty="0"/>
          </a:p>
        </p:txBody>
      </p:sp>
    </p:spTree>
    <p:extLst>
      <p:ext uri="{BB962C8B-B14F-4D97-AF65-F5344CB8AC3E}">
        <p14:creationId xmlns:p14="http://schemas.microsoft.com/office/powerpoint/2010/main" val="103876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noProof="0" dirty="0"/>
              <a:t>El poema se sitúa en la segunda etapa del autor, por lo que el amor es el tema central. En este fragmento en concreto el amor se muestra de forma pura, sin tener en cuenta lo física, no le interesa lo externo, le importa aquello interno, en este caso la forma de ser de la mujer. Podemos comprobarlo en el verso 10 donde dice te quiero pura, libre, irreductible: tu. Esta concepción es muy recurrente en salinas.</a:t>
            </a:r>
          </a:p>
        </p:txBody>
      </p:sp>
      <p:sp>
        <p:nvSpPr>
          <p:cNvPr id="4" name="Marcador de número de diapositiva 3"/>
          <p:cNvSpPr>
            <a:spLocks noGrp="1"/>
          </p:cNvSpPr>
          <p:nvPr>
            <p:ph type="sldNum" sz="quarter" idx="5"/>
          </p:nvPr>
        </p:nvSpPr>
        <p:spPr/>
        <p:txBody>
          <a:bodyPr/>
          <a:lstStyle/>
          <a:p>
            <a:fld id="{373136A1-98E5-4249-9EA6-000DA197292D}" type="slidenum">
              <a:rPr lang="ca-ES" smtClean="0"/>
              <a:t>3</a:t>
            </a:fld>
            <a:endParaRPr lang="ca-ES" dirty="0"/>
          </a:p>
        </p:txBody>
      </p:sp>
    </p:spTree>
    <p:extLst>
      <p:ext uri="{BB962C8B-B14F-4D97-AF65-F5344CB8AC3E}">
        <p14:creationId xmlns:p14="http://schemas.microsoft.com/office/powerpoint/2010/main" val="511134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Es un poema heptasílabo, de 7 silabas, excepto en 2 versos, el 14 y el 27, que tienen menos silabas, el autor usa estos versos para introducir un concepto importante. Son todos de arte menor y excepto en los 4 primeros versos que son un romancillo y riman los versos pares de forma asonante, no hay rima alguna.</a:t>
            </a:r>
          </a:p>
          <a:p>
            <a:r>
              <a:rPr lang="es-ES" dirty="0"/>
              <a:t>Estos 4 primeros versos sirven de introducción al tema que es el amor: para vivir no quiero…. Compara el vivir con el amar, por lo tanto lo introduce.</a:t>
            </a:r>
          </a:p>
          <a:p>
            <a:r>
              <a:rPr lang="es-ES" dirty="0"/>
              <a:t>Del 5 al quince el hombre le pide a la mujer que se muestre autentica: quítate los trajes, te quiero pura, solo tu serás tu</a:t>
            </a:r>
          </a:p>
          <a:p>
            <a:r>
              <a:rPr lang="es-ES" dirty="0"/>
              <a:t>Del quince hasta el final le dice que si ella se muestra autentica el también lo hará: enterrare los nombre, los rótulos la historia iré rompiendo todo lo que encima me echaron desde antes de nacer.</a:t>
            </a:r>
          </a:p>
          <a:p>
            <a:endParaRPr lang="es-ES" dirty="0"/>
          </a:p>
          <a:p>
            <a:r>
              <a:rPr lang="es-ES" dirty="0"/>
              <a:t>Uno de los recursos mas usados y el mas visual es la enumeración.</a:t>
            </a:r>
          </a:p>
          <a:p>
            <a:r>
              <a:rPr lang="es-ES" dirty="0"/>
              <a:t>Otro recurso que salta a la vista es la exclamación. </a:t>
            </a:r>
          </a:p>
          <a:p>
            <a:r>
              <a:rPr lang="es-ES" dirty="0"/>
              <a:t>Podemos encontrar metáforas si analizamos mas profundamente. (lo que hay arriba en el cuadro simboliza las apariencias)</a:t>
            </a:r>
          </a:p>
          <a:p>
            <a:r>
              <a:rPr lang="es-ES" dirty="0"/>
              <a:t>También podemos observar una asíndeton(falta conjunción) y una elipsis(falta te quiero en la enumeración)</a:t>
            </a:r>
          </a:p>
          <a:p>
            <a:r>
              <a:rPr lang="es-ES" dirty="0"/>
              <a:t>Por ultimo encontramos un hipérbaton (para vivir esta alterado)</a:t>
            </a:r>
          </a:p>
        </p:txBody>
      </p:sp>
      <p:sp>
        <p:nvSpPr>
          <p:cNvPr id="4" name="Marcador de número de diapositiva 3"/>
          <p:cNvSpPr>
            <a:spLocks noGrp="1"/>
          </p:cNvSpPr>
          <p:nvPr>
            <p:ph type="sldNum" sz="quarter" idx="5"/>
          </p:nvPr>
        </p:nvSpPr>
        <p:spPr/>
        <p:txBody>
          <a:bodyPr/>
          <a:lstStyle/>
          <a:p>
            <a:fld id="{373136A1-98E5-4249-9EA6-000DA197292D}" type="slidenum">
              <a:rPr lang="ca-ES" smtClean="0"/>
              <a:t>4</a:t>
            </a:fld>
            <a:endParaRPr lang="ca-ES" dirty="0"/>
          </a:p>
        </p:txBody>
      </p:sp>
    </p:spTree>
    <p:extLst>
      <p:ext uri="{BB962C8B-B14F-4D97-AF65-F5344CB8AC3E}">
        <p14:creationId xmlns:p14="http://schemas.microsoft.com/office/powerpoint/2010/main" val="49447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Personalmente creo que lo que salinas quieres es llegar al lector y hacerle ver que lo ideal es mostrarse como uno es enfrente a todo lo que se le venga, y lo manifiesta mediante el amor. Es decir si cambiamos la idea de amor por la de sociedad es exactamente lo que acabo de decir. A demás, actualmente con las redes sociales es mas complicado aun mostrarse como eres, por miedo o vergüenza, pero sientes la presión de la gente ya que esta puede acceder a todos tus datos, por lo tanto solemos esconder mas aun quien somos realmente.</a:t>
            </a:r>
          </a:p>
          <a:p>
            <a:endParaRPr lang="es-ES" dirty="0"/>
          </a:p>
          <a:p>
            <a:r>
              <a:rPr lang="es-ES" dirty="0"/>
              <a:t>Como actividad lúdica he escogido un poema recitado y el objetivo es identificar que os transmite y con esta información intentar situar el poema en una de sus etapas.</a:t>
            </a:r>
          </a:p>
          <a:p>
            <a:endParaRPr lang="es-ES" dirty="0"/>
          </a:p>
          <a:p>
            <a:r>
              <a:rPr lang="es-ES" sz="1200" b="0" i="0" kern="1200" dirty="0">
                <a:solidFill>
                  <a:schemeClr val="tx1"/>
                </a:solidFill>
                <a:effectLst/>
                <a:latin typeface="+mn-lt"/>
                <a:ea typeface="+mn-ea"/>
                <a:cs typeface="+mn-cs"/>
              </a:rPr>
              <a:t>El </a:t>
            </a:r>
            <a:r>
              <a:rPr lang="es-ES" sz="1200" b="1" i="0" kern="1200" dirty="0">
                <a:solidFill>
                  <a:schemeClr val="tx1"/>
                </a:solidFill>
                <a:effectLst/>
                <a:latin typeface="+mn-lt"/>
                <a:ea typeface="+mn-ea"/>
                <a:cs typeface="+mn-cs"/>
              </a:rPr>
              <a:t>tema</a:t>
            </a:r>
            <a:r>
              <a:rPr lang="es-ES" sz="1200" b="0" i="0" kern="1200" dirty="0">
                <a:solidFill>
                  <a:schemeClr val="tx1"/>
                </a:solidFill>
                <a:effectLst/>
                <a:latin typeface="+mn-lt"/>
                <a:ea typeface="+mn-ea"/>
                <a:cs typeface="+mn-cs"/>
              </a:rPr>
              <a:t> del poema es el </a:t>
            </a:r>
            <a:r>
              <a:rPr lang="es-ES" sz="1200" b="1" i="0" kern="1200" dirty="0">
                <a:solidFill>
                  <a:schemeClr val="tx1"/>
                </a:solidFill>
                <a:effectLst/>
                <a:latin typeface="+mn-lt"/>
                <a:ea typeface="+mn-ea"/>
                <a:cs typeface="+mn-cs"/>
              </a:rPr>
              <a:t>amor</a:t>
            </a:r>
            <a:r>
              <a:rPr lang="es-ES" sz="1200" b="0" i="0" kern="1200" dirty="0">
                <a:solidFill>
                  <a:schemeClr val="tx1"/>
                </a:solidFill>
                <a:effectLst/>
                <a:latin typeface="+mn-lt"/>
                <a:ea typeface="+mn-ea"/>
                <a:cs typeface="+mn-cs"/>
              </a:rPr>
              <a:t> como fuente de </a:t>
            </a:r>
            <a:r>
              <a:rPr lang="es-ES" sz="1200" b="1" i="0" kern="1200" dirty="0">
                <a:solidFill>
                  <a:schemeClr val="tx1"/>
                </a:solidFill>
                <a:effectLst/>
                <a:latin typeface="+mn-lt"/>
                <a:ea typeface="+mn-ea"/>
                <a:cs typeface="+mn-cs"/>
              </a:rPr>
              <a:t>conocimiento</a:t>
            </a:r>
            <a:r>
              <a:rPr lang="es-ES" sz="1200" b="0" i="0" kern="1200" dirty="0">
                <a:solidFill>
                  <a:schemeClr val="tx1"/>
                </a:solidFill>
                <a:effectLst/>
                <a:latin typeface="+mn-lt"/>
                <a:ea typeface="+mn-ea"/>
                <a:cs typeface="+mn-cs"/>
              </a:rPr>
              <a:t> y </a:t>
            </a:r>
            <a:r>
              <a:rPr lang="es-ES" sz="1200" b="1" i="0" kern="1200" dirty="0">
                <a:solidFill>
                  <a:schemeClr val="tx1"/>
                </a:solidFill>
                <a:effectLst/>
                <a:latin typeface="+mn-lt"/>
                <a:ea typeface="+mn-ea"/>
                <a:cs typeface="+mn-cs"/>
              </a:rPr>
              <a:t>transformación</a:t>
            </a:r>
            <a:r>
              <a:rPr lang="es-ES" sz="1200" b="0" i="0" kern="1200" dirty="0">
                <a:solidFill>
                  <a:schemeClr val="tx1"/>
                </a:solidFill>
                <a:effectLst/>
                <a:latin typeface="+mn-lt"/>
                <a:ea typeface="+mn-ea"/>
                <a:cs typeface="+mn-cs"/>
              </a:rPr>
              <a:t> a la persona amada. El </a:t>
            </a:r>
            <a:r>
              <a:rPr lang="es-ES" sz="1200" b="1" i="0" kern="1200" dirty="0">
                <a:solidFill>
                  <a:schemeClr val="tx1"/>
                </a:solidFill>
                <a:effectLst/>
                <a:latin typeface="+mn-lt"/>
                <a:ea typeface="+mn-ea"/>
                <a:cs typeface="+mn-cs"/>
              </a:rPr>
              <a:t>tema</a:t>
            </a:r>
            <a:r>
              <a:rPr lang="es-ES" sz="1200" b="0" i="0" kern="1200" dirty="0">
                <a:solidFill>
                  <a:schemeClr val="tx1"/>
                </a:solidFill>
                <a:effectLst/>
                <a:latin typeface="+mn-lt"/>
                <a:ea typeface="+mn-ea"/>
                <a:cs typeface="+mn-cs"/>
              </a:rPr>
              <a:t> del poema es el </a:t>
            </a:r>
            <a:r>
              <a:rPr lang="es-ES" sz="1200" b="1" i="0" kern="1200" dirty="0">
                <a:solidFill>
                  <a:schemeClr val="tx1"/>
                </a:solidFill>
                <a:effectLst/>
                <a:latin typeface="+mn-lt"/>
                <a:ea typeface="+mn-ea"/>
                <a:cs typeface="+mn-cs"/>
              </a:rPr>
              <a:t>amor</a:t>
            </a:r>
            <a:r>
              <a:rPr lang="es-ES" sz="1200" b="0" i="0" kern="1200" dirty="0">
                <a:solidFill>
                  <a:schemeClr val="tx1"/>
                </a:solidFill>
                <a:effectLst/>
                <a:latin typeface="+mn-lt"/>
                <a:ea typeface="+mn-ea"/>
                <a:cs typeface="+mn-cs"/>
              </a:rPr>
              <a:t> como fuente de </a:t>
            </a:r>
            <a:r>
              <a:rPr lang="es-ES" sz="1200" b="1" i="0" kern="1200" dirty="0">
                <a:solidFill>
                  <a:schemeClr val="tx1"/>
                </a:solidFill>
                <a:effectLst/>
                <a:latin typeface="+mn-lt"/>
                <a:ea typeface="+mn-ea"/>
                <a:cs typeface="+mn-cs"/>
              </a:rPr>
              <a:t>conocimiento</a:t>
            </a:r>
            <a:r>
              <a:rPr lang="es-ES" sz="1200" b="0" i="0" kern="1200" dirty="0">
                <a:solidFill>
                  <a:schemeClr val="tx1"/>
                </a:solidFill>
                <a:effectLst/>
                <a:latin typeface="+mn-lt"/>
                <a:ea typeface="+mn-ea"/>
                <a:cs typeface="+mn-cs"/>
              </a:rPr>
              <a:t> y </a:t>
            </a:r>
            <a:r>
              <a:rPr lang="es-ES" sz="1200" b="1" i="0" kern="1200" dirty="0">
                <a:solidFill>
                  <a:schemeClr val="tx1"/>
                </a:solidFill>
                <a:effectLst/>
                <a:latin typeface="+mn-lt"/>
                <a:ea typeface="+mn-ea"/>
                <a:cs typeface="+mn-cs"/>
              </a:rPr>
              <a:t>transformación</a:t>
            </a:r>
            <a:r>
              <a:rPr lang="es-ES" sz="1200" b="0" i="0" kern="1200" dirty="0">
                <a:solidFill>
                  <a:schemeClr val="tx1"/>
                </a:solidFill>
                <a:effectLst/>
                <a:latin typeface="+mn-lt"/>
                <a:ea typeface="+mn-ea"/>
                <a:cs typeface="+mn-cs"/>
              </a:rPr>
              <a:t> a la persona amada. Pertenece a la voz a ti debida y por lo tanto a su segunda etapa.</a:t>
            </a:r>
          </a:p>
          <a:p>
            <a:endParaRPr lang="es-ES" sz="1200" b="0" i="0" kern="1200" dirty="0">
              <a:solidFill>
                <a:schemeClr val="tx1"/>
              </a:solidFill>
              <a:effectLst/>
              <a:latin typeface="+mn-lt"/>
              <a:ea typeface="+mn-ea"/>
              <a:cs typeface="+mn-cs"/>
            </a:endParaRPr>
          </a:p>
          <a:p>
            <a:r>
              <a:rPr lang="es-ES" sz="1200" b="0" i="0" kern="1200" dirty="0">
                <a:solidFill>
                  <a:schemeClr val="tx1"/>
                </a:solidFill>
                <a:effectLst/>
                <a:latin typeface="+mn-lt"/>
                <a:ea typeface="+mn-ea"/>
                <a:cs typeface="+mn-cs"/>
              </a:rPr>
              <a:t>Como conclusión decir que me ha parecido muy interesante ver como salinas logro plasmar esta idea de amor de una forma tan bonita y sutil.</a:t>
            </a:r>
            <a:endParaRPr lang="es-ES" dirty="0"/>
          </a:p>
        </p:txBody>
      </p:sp>
      <p:sp>
        <p:nvSpPr>
          <p:cNvPr id="4" name="Marcador de número de diapositiva 3"/>
          <p:cNvSpPr>
            <a:spLocks noGrp="1"/>
          </p:cNvSpPr>
          <p:nvPr>
            <p:ph type="sldNum" sz="quarter" idx="5"/>
          </p:nvPr>
        </p:nvSpPr>
        <p:spPr/>
        <p:txBody>
          <a:bodyPr/>
          <a:lstStyle/>
          <a:p>
            <a:fld id="{373136A1-98E5-4249-9EA6-000DA197292D}" type="slidenum">
              <a:rPr lang="ca-ES" smtClean="0"/>
              <a:t>5</a:t>
            </a:fld>
            <a:endParaRPr lang="ca-ES" dirty="0"/>
          </a:p>
        </p:txBody>
      </p:sp>
    </p:spTree>
    <p:extLst>
      <p:ext uri="{BB962C8B-B14F-4D97-AF65-F5344CB8AC3E}">
        <p14:creationId xmlns:p14="http://schemas.microsoft.com/office/powerpoint/2010/main" val="264698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5/4/2019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5/4/2019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5/4/2019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5/4/2019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5/4/2019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ideo" Target="https://www.youtube.com/embed/K0mCsIKMDLU?feature=oembed" TargetMode="Externa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CBF253-0A35-468A-8865-39FBB96E843C}"/>
              </a:ext>
            </a:extLst>
          </p:cNvPr>
          <p:cNvSpPr>
            <a:spLocks noGrp="1"/>
          </p:cNvSpPr>
          <p:nvPr>
            <p:ph type="ctrTitle"/>
          </p:nvPr>
        </p:nvSpPr>
        <p:spPr/>
        <p:txBody>
          <a:bodyPr/>
          <a:lstStyle/>
          <a:p>
            <a:r>
              <a:rPr lang="es-ES" dirty="0"/>
              <a:t>Pedro </a:t>
            </a:r>
            <a:br>
              <a:rPr lang="es-ES" dirty="0"/>
            </a:br>
            <a:r>
              <a:rPr lang="es-ES" dirty="0"/>
              <a:t>salinas</a:t>
            </a:r>
            <a:br>
              <a:rPr lang="es-ES" dirty="0"/>
            </a:br>
            <a:r>
              <a:rPr lang="es-ES" sz="2800" dirty="0"/>
              <a:t>“para vivir</a:t>
            </a:r>
            <a:br>
              <a:rPr lang="es-ES" sz="2800" dirty="0"/>
            </a:br>
            <a:r>
              <a:rPr lang="es-ES" sz="2800" dirty="0"/>
              <a:t> no quiero”</a:t>
            </a:r>
            <a:endParaRPr lang="es-ES" dirty="0"/>
          </a:p>
        </p:txBody>
      </p:sp>
      <p:sp>
        <p:nvSpPr>
          <p:cNvPr id="3" name="Subtítulo 2">
            <a:extLst>
              <a:ext uri="{FF2B5EF4-FFF2-40B4-BE49-F238E27FC236}">
                <a16:creationId xmlns:a16="http://schemas.microsoft.com/office/drawing/2014/main" id="{0F56557C-B1F4-462F-ACAA-5A30085FB9B9}"/>
              </a:ext>
            </a:extLst>
          </p:cNvPr>
          <p:cNvSpPr>
            <a:spLocks noGrp="1"/>
          </p:cNvSpPr>
          <p:nvPr>
            <p:ph type="subTitle" idx="1"/>
          </p:nvPr>
        </p:nvSpPr>
        <p:spPr/>
        <p:txBody>
          <a:bodyPr>
            <a:normAutofit lnSpcReduction="10000"/>
          </a:bodyPr>
          <a:lstStyle/>
          <a:p>
            <a:r>
              <a:rPr lang="ca-ES" dirty="0"/>
              <a:t>Carla Granados soler</a:t>
            </a:r>
          </a:p>
          <a:p>
            <a:r>
              <a:rPr lang="ca-ES" dirty="0"/>
              <a:t>1 bat c</a:t>
            </a:r>
          </a:p>
        </p:txBody>
      </p:sp>
    </p:spTree>
    <p:extLst>
      <p:ext uri="{BB962C8B-B14F-4D97-AF65-F5344CB8AC3E}">
        <p14:creationId xmlns:p14="http://schemas.microsoft.com/office/powerpoint/2010/main" val="417709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818473-8687-47C6-BBA4-A625DA037D1C}"/>
              </a:ext>
            </a:extLst>
          </p:cNvPr>
          <p:cNvSpPr>
            <a:spLocks noGrp="1"/>
          </p:cNvSpPr>
          <p:nvPr>
            <p:ph idx="1"/>
          </p:nvPr>
        </p:nvSpPr>
        <p:spPr>
          <a:xfrm>
            <a:off x="1251678" y="590843"/>
            <a:ext cx="10178322" cy="5288749"/>
          </a:xfrm>
        </p:spPr>
        <p:txBody>
          <a:bodyPr/>
          <a:lstStyle/>
          <a:p>
            <a:pPr marL="0" indent="0" algn="ctr">
              <a:buNone/>
            </a:pPr>
            <a:r>
              <a:rPr lang="es-ES" dirty="0">
                <a:solidFill>
                  <a:schemeClr val="tx1"/>
                </a:solidFill>
              </a:rPr>
              <a:t>Madrid (1891) – Boston (1951) → Generación del 27</a:t>
            </a:r>
          </a:p>
          <a:p>
            <a:pPr marL="0" indent="0">
              <a:buNone/>
            </a:pPr>
            <a:endParaRPr lang="ca-ES" dirty="0"/>
          </a:p>
        </p:txBody>
      </p:sp>
      <p:graphicFrame>
        <p:nvGraphicFramePr>
          <p:cNvPr id="5" name="Tabla 4">
            <a:extLst>
              <a:ext uri="{FF2B5EF4-FFF2-40B4-BE49-F238E27FC236}">
                <a16:creationId xmlns:a16="http://schemas.microsoft.com/office/drawing/2014/main" id="{80072106-051D-42C8-8064-73732E46F60C}"/>
              </a:ext>
            </a:extLst>
          </p:cNvPr>
          <p:cNvGraphicFramePr>
            <a:graphicFrameLocks noGrp="1"/>
          </p:cNvGraphicFramePr>
          <p:nvPr>
            <p:extLst>
              <p:ext uri="{D42A27DB-BD31-4B8C-83A1-F6EECF244321}">
                <p14:modId xmlns:p14="http://schemas.microsoft.com/office/powerpoint/2010/main" val="1822983845"/>
              </p:ext>
            </p:extLst>
          </p:nvPr>
        </p:nvGraphicFramePr>
        <p:xfrm>
          <a:off x="2228946" y="1222325"/>
          <a:ext cx="3084731" cy="1285240"/>
        </p:xfrm>
        <a:graphic>
          <a:graphicData uri="http://schemas.openxmlformats.org/drawingml/2006/table">
            <a:tbl>
              <a:tblPr firstRow="1" bandRow="1">
                <a:tableStyleId>{5C22544A-7EE6-4342-B048-85BDC9FD1C3A}</a:tableStyleId>
              </a:tblPr>
              <a:tblGrid>
                <a:gridCol w="3084731">
                  <a:extLst>
                    <a:ext uri="{9D8B030D-6E8A-4147-A177-3AD203B41FA5}">
                      <a16:colId xmlns:a16="http://schemas.microsoft.com/office/drawing/2014/main" val="2232129814"/>
                    </a:ext>
                  </a:extLst>
                </a:gridCol>
              </a:tblGrid>
              <a:tr h="370840">
                <a:tc>
                  <a:txBody>
                    <a:bodyPr/>
                    <a:lstStyle/>
                    <a:p>
                      <a:r>
                        <a:rPr lang="es-ES" noProof="0" dirty="0"/>
                        <a:t>Primera etapa</a:t>
                      </a:r>
                    </a:p>
                  </a:txBody>
                  <a:tcPr/>
                </a:tc>
                <a:extLst>
                  <a:ext uri="{0D108BD9-81ED-4DB2-BD59-A6C34878D82A}">
                    <a16:rowId xmlns:a16="http://schemas.microsoft.com/office/drawing/2014/main" val="1276463464"/>
                  </a:ext>
                </a:extLst>
              </a:tr>
              <a:tr h="370840">
                <a:tc>
                  <a:txBody>
                    <a:bodyPr/>
                    <a:lstStyle/>
                    <a:p>
                      <a:pPr marL="285750" indent="-285750">
                        <a:buFont typeface="Arial" panose="020B0604020202020204" pitchFamily="34" charset="0"/>
                        <a:buChar char="•"/>
                      </a:pPr>
                      <a:r>
                        <a:rPr lang="es-ES" noProof="0" dirty="0"/>
                        <a:t>Juan Ramon Jiménez </a:t>
                      </a:r>
                    </a:p>
                    <a:p>
                      <a:pPr marL="285750" indent="-285750">
                        <a:buFont typeface="Arial" panose="020B0604020202020204" pitchFamily="34" charset="0"/>
                        <a:buChar char="•"/>
                      </a:pPr>
                      <a:r>
                        <a:rPr lang="es-ES" noProof="0" dirty="0"/>
                        <a:t>“Presagios” (1923)</a:t>
                      </a:r>
                    </a:p>
                    <a:p>
                      <a:pPr marL="285750" indent="-285750">
                        <a:buFont typeface="Arial" panose="020B0604020202020204" pitchFamily="34" charset="0"/>
                        <a:buChar char="•"/>
                      </a:pPr>
                      <a:r>
                        <a:rPr lang="es-ES" noProof="0" dirty="0"/>
                        <a:t>“Fábula y signo” (1931)</a:t>
                      </a:r>
                    </a:p>
                  </a:txBody>
                  <a:tcPr/>
                </a:tc>
                <a:extLst>
                  <a:ext uri="{0D108BD9-81ED-4DB2-BD59-A6C34878D82A}">
                    <a16:rowId xmlns:a16="http://schemas.microsoft.com/office/drawing/2014/main" val="1237895108"/>
                  </a:ext>
                </a:extLst>
              </a:tr>
            </a:tbl>
          </a:graphicData>
        </a:graphic>
      </p:graphicFrame>
      <p:graphicFrame>
        <p:nvGraphicFramePr>
          <p:cNvPr id="6" name="Tabla 5">
            <a:extLst>
              <a:ext uri="{FF2B5EF4-FFF2-40B4-BE49-F238E27FC236}">
                <a16:creationId xmlns:a16="http://schemas.microsoft.com/office/drawing/2014/main" id="{12B2DDBA-1A97-43D6-BE6C-7FE0B48D87BE}"/>
              </a:ext>
            </a:extLst>
          </p:cNvPr>
          <p:cNvGraphicFramePr>
            <a:graphicFrameLocks noGrp="1"/>
          </p:cNvGraphicFramePr>
          <p:nvPr>
            <p:extLst>
              <p:ext uri="{D42A27DB-BD31-4B8C-83A1-F6EECF244321}">
                <p14:modId xmlns:p14="http://schemas.microsoft.com/office/powerpoint/2010/main" val="2446716055"/>
              </p:ext>
            </p:extLst>
          </p:nvPr>
        </p:nvGraphicFramePr>
        <p:xfrm>
          <a:off x="2228946" y="2686927"/>
          <a:ext cx="3084732" cy="1559560"/>
        </p:xfrm>
        <a:graphic>
          <a:graphicData uri="http://schemas.openxmlformats.org/drawingml/2006/table">
            <a:tbl>
              <a:tblPr firstRow="1" bandRow="1">
                <a:tableStyleId>{5C22544A-7EE6-4342-B048-85BDC9FD1C3A}</a:tableStyleId>
              </a:tblPr>
              <a:tblGrid>
                <a:gridCol w="3084732">
                  <a:extLst>
                    <a:ext uri="{9D8B030D-6E8A-4147-A177-3AD203B41FA5}">
                      <a16:colId xmlns:a16="http://schemas.microsoft.com/office/drawing/2014/main" val="3340791005"/>
                    </a:ext>
                  </a:extLst>
                </a:gridCol>
              </a:tblGrid>
              <a:tr h="370840">
                <a:tc>
                  <a:txBody>
                    <a:bodyPr/>
                    <a:lstStyle/>
                    <a:p>
                      <a:r>
                        <a:rPr lang="es-ES" noProof="0" dirty="0"/>
                        <a:t>Segunda etapa</a:t>
                      </a:r>
                    </a:p>
                  </a:txBody>
                  <a:tcPr/>
                </a:tc>
                <a:extLst>
                  <a:ext uri="{0D108BD9-81ED-4DB2-BD59-A6C34878D82A}">
                    <a16:rowId xmlns:a16="http://schemas.microsoft.com/office/drawing/2014/main" val="2372985468"/>
                  </a:ext>
                </a:extLst>
              </a:tr>
              <a:tr h="370840">
                <a:tc>
                  <a:txBody>
                    <a:bodyPr/>
                    <a:lstStyle/>
                    <a:p>
                      <a:pPr marL="285750" indent="-285750">
                        <a:buFont typeface="Arial" panose="020B0604020202020204" pitchFamily="34" charset="0"/>
                        <a:buChar char="•"/>
                      </a:pPr>
                      <a:r>
                        <a:rPr lang="es-ES" noProof="0" dirty="0"/>
                        <a:t>Trilogía amorosa</a:t>
                      </a:r>
                    </a:p>
                    <a:p>
                      <a:pPr marL="285750" indent="-285750">
                        <a:buFont typeface="Arial" panose="020B0604020202020204" pitchFamily="34" charset="0"/>
                        <a:buChar char="•"/>
                      </a:pPr>
                      <a:r>
                        <a:rPr lang="es-ES" noProof="0" dirty="0"/>
                        <a:t>“La voz a ti debida” (1933)</a:t>
                      </a:r>
                    </a:p>
                    <a:p>
                      <a:pPr marL="285750" indent="-285750">
                        <a:buFont typeface="Arial" panose="020B0604020202020204" pitchFamily="34" charset="0"/>
                        <a:buChar char="•"/>
                      </a:pPr>
                      <a:r>
                        <a:rPr lang="es-ES" noProof="0" dirty="0"/>
                        <a:t>“Razón de amor” (1936)</a:t>
                      </a:r>
                    </a:p>
                    <a:p>
                      <a:pPr marL="285750" indent="-285750">
                        <a:buFont typeface="Arial" panose="020B0604020202020204" pitchFamily="34" charset="0"/>
                        <a:buChar char="•"/>
                      </a:pPr>
                      <a:r>
                        <a:rPr lang="es-ES" noProof="0" dirty="0"/>
                        <a:t>“Largo lamento” (1939)</a:t>
                      </a:r>
                    </a:p>
                  </a:txBody>
                  <a:tcPr/>
                </a:tc>
                <a:extLst>
                  <a:ext uri="{0D108BD9-81ED-4DB2-BD59-A6C34878D82A}">
                    <a16:rowId xmlns:a16="http://schemas.microsoft.com/office/drawing/2014/main" val="3199728275"/>
                  </a:ext>
                </a:extLst>
              </a:tr>
            </a:tbl>
          </a:graphicData>
        </a:graphic>
      </p:graphicFrame>
      <p:graphicFrame>
        <p:nvGraphicFramePr>
          <p:cNvPr id="7" name="Tabla 6">
            <a:extLst>
              <a:ext uri="{FF2B5EF4-FFF2-40B4-BE49-F238E27FC236}">
                <a16:creationId xmlns:a16="http://schemas.microsoft.com/office/drawing/2014/main" id="{902A85F8-2590-4AD0-BA4A-BFCD834A9626}"/>
              </a:ext>
            </a:extLst>
          </p:cNvPr>
          <p:cNvGraphicFramePr>
            <a:graphicFrameLocks noGrp="1"/>
          </p:cNvGraphicFramePr>
          <p:nvPr>
            <p:extLst>
              <p:ext uri="{D42A27DB-BD31-4B8C-83A1-F6EECF244321}">
                <p14:modId xmlns:p14="http://schemas.microsoft.com/office/powerpoint/2010/main" val="2229131862"/>
              </p:ext>
            </p:extLst>
          </p:nvPr>
        </p:nvGraphicFramePr>
        <p:xfrm>
          <a:off x="2228946" y="4424567"/>
          <a:ext cx="3084731" cy="2108200"/>
        </p:xfrm>
        <a:graphic>
          <a:graphicData uri="http://schemas.openxmlformats.org/drawingml/2006/table">
            <a:tbl>
              <a:tblPr firstRow="1" bandRow="1">
                <a:tableStyleId>{5C22544A-7EE6-4342-B048-85BDC9FD1C3A}</a:tableStyleId>
              </a:tblPr>
              <a:tblGrid>
                <a:gridCol w="3084731">
                  <a:extLst>
                    <a:ext uri="{9D8B030D-6E8A-4147-A177-3AD203B41FA5}">
                      <a16:colId xmlns:a16="http://schemas.microsoft.com/office/drawing/2014/main" val="2417517644"/>
                    </a:ext>
                  </a:extLst>
                </a:gridCol>
              </a:tblGrid>
              <a:tr h="370840">
                <a:tc>
                  <a:txBody>
                    <a:bodyPr/>
                    <a:lstStyle/>
                    <a:p>
                      <a:pPr marL="0" indent="0">
                        <a:buFont typeface="Arial" panose="020B0604020202020204" pitchFamily="34" charset="0"/>
                        <a:buNone/>
                      </a:pPr>
                      <a:r>
                        <a:rPr lang="es-ES" noProof="0" dirty="0"/>
                        <a:t>Tercera etapa</a:t>
                      </a:r>
                    </a:p>
                  </a:txBody>
                  <a:tcPr/>
                </a:tc>
                <a:extLst>
                  <a:ext uri="{0D108BD9-81ED-4DB2-BD59-A6C34878D82A}">
                    <a16:rowId xmlns:a16="http://schemas.microsoft.com/office/drawing/2014/main" val="3846652587"/>
                  </a:ext>
                </a:extLst>
              </a:tr>
              <a:tr h="370840">
                <a:tc>
                  <a:txBody>
                    <a:bodyPr/>
                    <a:lstStyle/>
                    <a:p>
                      <a:pPr marL="285750" indent="-285750">
                        <a:buFont typeface="Arial" panose="020B0604020202020204" pitchFamily="34" charset="0"/>
                        <a:buChar char="•"/>
                      </a:pPr>
                      <a:r>
                        <a:rPr lang="es-ES" noProof="0" dirty="0"/>
                        <a:t>Búsqueda de la paz espiritual y de si mismo</a:t>
                      </a:r>
                    </a:p>
                    <a:p>
                      <a:pPr marL="285750" indent="-285750">
                        <a:buFont typeface="Arial" panose="020B0604020202020204" pitchFamily="34" charset="0"/>
                        <a:buChar char="•"/>
                      </a:pPr>
                      <a:r>
                        <a:rPr lang="es-ES" noProof="0" dirty="0"/>
                        <a:t>“El contemplado” (1946)</a:t>
                      </a:r>
                    </a:p>
                    <a:p>
                      <a:pPr marL="285750" indent="-285750">
                        <a:buFont typeface="Arial" panose="020B0604020202020204" pitchFamily="34" charset="0"/>
                        <a:buChar char="•"/>
                      </a:pPr>
                      <a:r>
                        <a:rPr lang="es-ES" noProof="0" dirty="0"/>
                        <a:t>“</a:t>
                      </a:r>
                      <a:r>
                        <a:rPr lang="es-ES" noProof="0"/>
                        <a:t>Todo más </a:t>
                      </a:r>
                      <a:r>
                        <a:rPr lang="es-ES" noProof="0" dirty="0"/>
                        <a:t>claro y otros poemas” (1949)</a:t>
                      </a:r>
                    </a:p>
                    <a:p>
                      <a:pPr marL="285750" indent="-285750">
                        <a:buFont typeface="Arial" panose="020B0604020202020204" pitchFamily="34" charset="0"/>
                        <a:buChar char="•"/>
                      </a:pPr>
                      <a:r>
                        <a:rPr lang="es-ES" noProof="0" dirty="0"/>
                        <a:t>“Confianza” (1955)</a:t>
                      </a:r>
                    </a:p>
                  </a:txBody>
                  <a:tcPr/>
                </a:tc>
                <a:extLst>
                  <a:ext uri="{0D108BD9-81ED-4DB2-BD59-A6C34878D82A}">
                    <a16:rowId xmlns:a16="http://schemas.microsoft.com/office/drawing/2014/main" val="2136571714"/>
                  </a:ext>
                </a:extLst>
              </a:tr>
            </a:tbl>
          </a:graphicData>
        </a:graphic>
      </p:graphicFrame>
      <p:pic>
        <p:nvPicPr>
          <p:cNvPr id="9" name="Imagen 8" descr="Imagen que contiene hombre, foto, traje, antiguo&#10;&#10;Descripción generada automáticamente">
            <a:extLst>
              <a:ext uri="{FF2B5EF4-FFF2-40B4-BE49-F238E27FC236}">
                <a16:creationId xmlns:a16="http://schemas.microsoft.com/office/drawing/2014/main" id="{AB2FAFA0-18AA-4E8C-A036-209B4D3AAE4C}"/>
              </a:ext>
            </a:extLst>
          </p:cNvPr>
          <p:cNvPicPr>
            <a:picLocks noChangeAspect="1"/>
          </p:cNvPicPr>
          <p:nvPr/>
        </p:nvPicPr>
        <p:blipFill>
          <a:blip r:embed="rId3"/>
          <a:stretch>
            <a:fillRect/>
          </a:stretch>
        </p:blipFill>
        <p:spPr>
          <a:xfrm>
            <a:off x="9298197" y="1222325"/>
            <a:ext cx="2131803" cy="2462082"/>
          </a:xfrm>
          <a:prstGeom prst="rect">
            <a:avLst/>
          </a:prstGeom>
        </p:spPr>
      </p:pic>
      <p:pic>
        <p:nvPicPr>
          <p:cNvPr id="11" name="Imagen 10" descr="Imagen que contiene texto&#10;&#10;Descripción generada automáticamente">
            <a:extLst>
              <a:ext uri="{FF2B5EF4-FFF2-40B4-BE49-F238E27FC236}">
                <a16:creationId xmlns:a16="http://schemas.microsoft.com/office/drawing/2014/main" id="{96C1286A-231E-450F-9721-53423C69E551}"/>
              </a:ext>
            </a:extLst>
          </p:cNvPr>
          <p:cNvPicPr>
            <a:picLocks noChangeAspect="1"/>
          </p:cNvPicPr>
          <p:nvPr/>
        </p:nvPicPr>
        <p:blipFill>
          <a:blip r:embed="rId4"/>
          <a:stretch>
            <a:fillRect/>
          </a:stretch>
        </p:blipFill>
        <p:spPr>
          <a:xfrm>
            <a:off x="6989116" y="1490689"/>
            <a:ext cx="1382721" cy="2033752"/>
          </a:xfrm>
          <a:prstGeom prst="rect">
            <a:avLst/>
          </a:prstGeom>
        </p:spPr>
      </p:pic>
      <p:pic>
        <p:nvPicPr>
          <p:cNvPr id="13" name="Imagen 12">
            <a:extLst>
              <a:ext uri="{FF2B5EF4-FFF2-40B4-BE49-F238E27FC236}">
                <a16:creationId xmlns:a16="http://schemas.microsoft.com/office/drawing/2014/main" id="{BD4A907A-749C-41E2-B77D-427490E6561A}"/>
              </a:ext>
            </a:extLst>
          </p:cNvPr>
          <p:cNvPicPr>
            <a:picLocks noChangeAspect="1"/>
          </p:cNvPicPr>
          <p:nvPr/>
        </p:nvPicPr>
        <p:blipFill>
          <a:blip r:embed="rId5"/>
          <a:stretch>
            <a:fillRect/>
          </a:stretch>
        </p:blipFill>
        <p:spPr>
          <a:xfrm>
            <a:off x="9670204" y="4246487"/>
            <a:ext cx="1387788" cy="2108200"/>
          </a:xfrm>
          <a:prstGeom prst="rect">
            <a:avLst/>
          </a:prstGeom>
        </p:spPr>
      </p:pic>
      <p:pic>
        <p:nvPicPr>
          <p:cNvPr id="15" name="Imagen 14" descr="Imagen que contiene texto&#10;&#10;Descripción generada automáticamente">
            <a:extLst>
              <a:ext uri="{FF2B5EF4-FFF2-40B4-BE49-F238E27FC236}">
                <a16:creationId xmlns:a16="http://schemas.microsoft.com/office/drawing/2014/main" id="{1141A1E8-7650-4C90-9B1F-94E1EAEEDBF6}"/>
              </a:ext>
            </a:extLst>
          </p:cNvPr>
          <p:cNvPicPr>
            <a:picLocks noChangeAspect="1"/>
          </p:cNvPicPr>
          <p:nvPr/>
        </p:nvPicPr>
        <p:blipFill>
          <a:blip r:embed="rId6"/>
          <a:stretch>
            <a:fillRect/>
          </a:stretch>
        </p:blipFill>
        <p:spPr>
          <a:xfrm>
            <a:off x="6989116" y="4246487"/>
            <a:ext cx="1475740" cy="2108200"/>
          </a:xfrm>
          <a:prstGeom prst="rect">
            <a:avLst/>
          </a:prstGeom>
        </p:spPr>
      </p:pic>
    </p:spTree>
    <p:extLst>
      <p:ext uri="{BB962C8B-B14F-4D97-AF65-F5344CB8AC3E}">
        <p14:creationId xmlns:p14="http://schemas.microsoft.com/office/powerpoint/2010/main" val="254797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EC20CAA-6840-456C-BE29-AD6A0AF85907}"/>
              </a:ext>
            </a:extLst>
          </p:cNvPr>
          <p:cNvSpPr>
            <a:spLocks noGrp="1"/>
          </p:cNvSpPr>
          <p:nvPr>
            <p:ph idx="1"/>
          </p:nvPr>
        </p:nvSpPr>
        <p:spPr>
          <a:xfrm>
            <a:off x="1251678" y="520505"/>
            <a:ext cx="10178322" cy="5359087"/>
          </a:xfrm>
        </p:spPr>
        <p:txBody>
          <a:bodyPr/>
          <a:lstStyle/>
          <a:p>
            <a:r>
              <a:rPr lang="es-ES" dirty="0">
                <a:solidFill>
                  <a:schemeClr val="tx1"/>
                </a:solidFill>
              </a:rPr>
              <a:t>“La voz a ti debida” (1933) → Segunda etapa</a:t>
            </a:r>
          </a:p>
        </p:txBody>
      </p:sp>
      <p:sp>
        <p:nvSpPr>
          <p:cNvPr id="27" name="CuadroTexto 26">
            <a:extLst>
              <a:ext uri="{FF2B5EF4-FFF2-40B4-BE49-F238E27FC236}">
                <a16:creationId xmlns:a16="http://schemas.microsoft.com/office/drawing/2014/main" id="{2054E813-C1DB-476F-95A3-918179899EF3}"/>
              </a:ext>
            </a:extLst>
          </p:cNvPr>
          <p:cNvSpPr txBox="1"/>
          <p:nvPr/>
        </p:nvSpPr>
        <p:spPr>
          <a:xfrm>
            <a:off x="2427560" y="1238911"/>
            <a:ext cx="3004038" cy="4893647"/>
          </a:xfrm>
          <a:prstGeom prst="rect">
            <a:avLst/>
          </a:prstGeom>
          <a:noFill/>
        </p:spPr>
        <p:txBody>
          <a:bodyPr wrap="square" numCol="2" spcCol="360000" rtlCol="0">
            <a:spAutoFit/>
          </a:bodyPr>
          <a:lstStyle/>
          <a:p>
            <a:r>
              <a:rPr lang="es-ES" sz="1400" b="1" dirty="0"/>
              <a:t>PARA VIVIR NO QUIERO</a:t>
            </a:r>
          </a:p>
          <a:p>
            <a:r>
              <a:rPr lang="es-ES" sz="1200" dirty="0"/>
              <a:t>Para vivir no quiero</a:t>
            </a:r>
          </a:p>
          <a:p>
            <a:r>
              <a:rPr lang="es-ES" sz="1200" dirty="0"/>
              <a:t>islas, palacios, torres.</a:t>
            </a:r>
          </a:p>
          <a:p>
            <a:r>
              <a:rPr lang="es-ES" sz="1200" dirty="0"/>
              <a:t>¡Qué alegría más alta:</a:t>
            </a:r>
          </a:p>
          <a:p>
            <a:r>
              <a:rPr lang="es-ES" sz="1200" dirty="0"/>
              <a:t>vivir en los pronombres!</a:t>
            </a:r>
          </a:p>
          <a:p>
            <a:endParaRPr lang="es-ES" sz="1200" dirty="0"/>
          </a:p>
          <a:p>
            <a:r>
              <a:rPr lang="es-ES" sz="1200" dirty="0"/>
              <a:t>Quítate ya los trajes,</a:t>
            </a:r>
          </a:p>
          <a:p>
            <a:r>
              <a:rPr lang="es-ES" sz="1200" dirty="0"/>
              <a:t>las señas, los retratos;</a:t>
            </a:r>
          </a:p>
          <a:p>
            <a:r>
              <a:rPr lang="es-ES" sz="1200" dirty="0"/>
              <a:t>yo no te quiero así,</a:t>
            </a:r>
          </a:p>
          <a:p>
            <a:r>
              <a:rPr lang="es-ES" sz="1200" dirty="0"/>
              <a:t>disfrazada de otra,</a:t>
            </a:r>
          </a:p>
          <a:p>
            <a:r>
              <a:rPr lang="es-ES" sz="1200" dirty="0"/>
              <a:t>hija siempre de algo.</a:t>
            </a:r>
          </a:p>
          <a:p>
            <a:r>
              <a:rPr lang="es-ES" sz="1200" dirty="0">
                <a:highlight>
                  <a:srgbClr val="C0C0C0"/>
                </a:highlight>
              </a:rPr>
              <a:t>Te quiero pura, libre, </a:t>
            </a:r>
          </a:p>
          <a:p>
            <a:r>
              <a:rPr lang="es-ES" sz="1200" dirty="0">
                <a:highlight>
                  <a:srgbClr val="C0C0C0"/>
                </a:highlight>
              </a:rPr>
              <a:t>irreductible: tú.</a:t>
            </a:r>
          </a:p>
          <a:p>
            <a:r>
              <a:rPr lang="es-ES" sz="1200" dirty="0"/>
              <a:t>Sé que cuando te llame</a:t>
            </a:r>
          </a:p>
          <a:p>
            <a:r>
              <a:rPr lang="es-ES" sz="1200" dirty="0"/>
              <a:t>entre todas las gentes </a:t>
            </a:r>
          </a:p>
          <a:p>
            <a:r>
              <a:rPr lang="es-ES" sz="1200" dirty="0"/>
              <a:t>del mundo,</a:t>
            </a:r>
          </a:p>
          <a:p>
            <a:r>
              <a:rPr lang="es-ES" sz="1200" dirty="0"/>
              <a:t>sólo tú serás tú.</a:t>
            </a:r>
          </a:p>
          <a:p>
            <a:r>
              <a:rPr lang="es-ES" sz="1200" dirty="0"/>
              <a:t>Y cuando me preguntes </a:t>
            </a:r>
          </a:p>
          <a:p>
            <a:r>
              <a:rPr lang="es-ES" sz="1200" dirty="0"/>
              <a:t>quién es el que te llama,</a:t>
            </a:r>
          </a:p>
          <a:p>
            <a:r>
              <a:rPr lang="es-ES" sz="1200" dirty="0"/>
              <a:t>el que te quiere suya,</a:t>
            </a:r>
          </a:p>
          <a:p>
            <a:r>
              <a:rPr lang="es-ES" sz="1200" dirty="0"/>
              <a:t>enterraré los nombres,</a:t>
            </a:r>
          </a:p>
          <a:p>
            <a:r>
              <a:rPr lang="es-ES" sz="1200" dirty="0"/>
              <a:t>los rótulos, la historia.</a:t>
            </a:r>
          </a:p>
          <a:p>
            <a:r>
              <a:rPr lang="es-ES" sz="1200" dirty="0"/>
              <a:t>Iré rompiendo todo</a:t>
            </a:r>
          </a:p>
          <a:p>
            <a:r>
              <a:rPr lang="es-ES" sz="1200" dirty="0"/>
              <a:t>lo que encima me echaron</a:t>
            </a:r>
          </a:p>
          <a:p>
            <a:r>
              <a:rPr lang="es-ES" sz="1200" dirty="0"/>
              <a:t>desde antes de nacer.</a:t>
            </a:r>
          </a:p>
          <a:p>
            <a:r>
              <a:rPr lang="es-ES" sz="1200" dirty="0"/>
              <a:t>Y vuelto ya al anónimo </a:t>
            </a:r>
          </a:p>
          <a:p>
            <a:r>
              <a:rPr lang="es-ES" sz="1200" dirty="0"/>
              <a:t>eterno del desnudo, </a:t>
            </a:r>
          </a:p>
          <a:p>
            <a:r>
              <a:rPr lang="es-ES" sz="1200" dirty="0"/>
              <a:t>de la piedra, del mundo,</a:t>
            </a:r>
          </a:p>
          <a:p>
            <a:r>
              <a:rPr lang="es-ES" sz="1200" dirty="0"/>
              <a:t>te diré:</a:t>
            </a:r>
          </a:p>
          <a:p>
            <a:r>
              <a:rPr lang="es-ES" sz="1200" dirty="0"/>
              <a:t>‹‹Yo te quiero, soy yo››.</a:t>
            </a:r>
            <a:endParaRPr lang="es-ES" sz="1100" dirty="0"/>
          </a:p>
        </p:txBody>
      </p:sp>
      <p:graphicFrame>
        <p:nvGraphicFramePr>
          <p:cNvPr id="28" name="Diagrama 27">
            <a:extLst>
              <a:ext uri="{FF2B5EF4-FFF2-40B4-BE49-F238E27FC236}">
                <a16:creationId xmlns:a16="http://schemas.microsoft.com/office/drawing/2014/main" id="{D59EC97A-C517-4C7B-A47D-13190A231531}"/>
              </a:ext>
            </a:extLst>
          </p:cNvPr>
          <p:cNvGraphicFramePr/>
          <p:nvPr>
            <p:extLst>
              <p:ext uri="{D42A27DB-BD31-4B8C-83A1-F6EECF244321}">
                <p14:modId xmlns:p14="http://schemas.microsoft.com/office/powerpoint/2010/main" val="3945426756"/>
              </p:ext>
            </p:extLst>
          </p:nvPr>
        </p:nvGraphicFramePr>
        <p:xfrm>
          <a:off x="5126407" y="1112427"/>
          <a:ext cx="6951293" cy="46331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128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3471402-D75A-4515-9F01-5427D8F6D41E}"/>
              </a:ext>
            </a:extLst>
          </p:cNvPr>
          <p:cNvSpPr>
            <a:spLocks noGrp="1"/>
          </p:cNvSpPr>
          <p:nvPr>
            <p:ph idx="1"/>
          </p:nvPr>
        </p:nvSpPr>
        <p:spPr>
          <a:xfrm>
            <a:off x="1251678" y="609601"/>
            <a:ext cx="10178322" cy="5269992"/>
          </a:xfrm>
        </p:spPr>
        <p:txBody>
          <a:bodyPr/>
          <a:lstStyle/>
          <a:p>
            <a:r>
              <a:rPr lang="es-ES" dirty="0">
                <a:solidFill>
                  <a:schemeClr val="tx1"/>
                </a:solidFill>
              </a:rPr>
              <a:t>Heptasílabo (siete silabas), excepto en los versos 14 y 27, donde es menor.</a:t>
            </a:r>
          </a:p>
        </p:txBody>
      </p:sp>
      <p:sp>
        <p:nvSpPr>
          <p:cNvPr id="6" name="CuadroTexto 5">
            <a:extLst>
              <a:ext uri="{FF2B5EF4-FFF2-40B4-BE49-F238E27FC236}">
                <a16:creationId xmlns:a16="http://schemas.microsoft.com/office/drawing/2014/main" id="{F8CCBE60-C737-4888-9B05-34994AE0CDBB}"/>
              </a:ext>
            </a:extLst>
          </p:cNvPr>
          <p:cNvSpPr txBox="1"/>
          <p:nvPr/>
        </p:nvSpPr>
        <p:spPr>
          <a:xfrm>
            <a:off x="1335360" y="1238911"/>
            <a:ext cx="3004038" cy="4893647"/>
          </a:xfrm>
          <a:prstGeom prst="rect">
            <a:avLst/>
          </a:prstGeom>
          <a:noFill/>
        </p:spPr>
        <p:txBody>
          <a:bodyPr wrap="square" numCol="2" spcCol="360000" rtlCol="0">
            <a:spAutoFit/>
          </a:bodyPr>
          <a:lstStyle/>
          <a:p>
            <a:r>
              <a:rPr lang="es-ES" sz="1400" b="1" dirty="0"/>
              <a:t>PARA VIVIR NO QUIERO</a:t>
            </a:r>
          </a:p>
          <a:p>
            <a:r>
              <a:rPr lang="es-ES" sz="1200" dirty="0">
                <a:highlight>
                  <a:srgbClr val="808080"/>
                </a:highlight>
              </a:rPr>
              <a:t>Para vivir no quiero</a:t>
            </a:r>
          </a:p>
          <a:p>
            <a:r>
              <a:rPr lang="es-ES" sz="1200" dirty="0">
                <a:highlight>
                  <a:srgbClr val="808080"/>
                </a:highlight>
              </a:rPr>
              <a:t>islas, palacios, torres.</a:t>
            </a:r>
          </a:p>
          <a:p>
            <a:r>
              <a:rPr lang="es-ES" sz="1200" dirty="0">
                <a:highlight>
                  <a:srgbClr val="808080"/>
                </a:highlight>
              </a:rPr>
              <a:t>¡Qué alegría más alta:</a:t>
            </a:r>
          </a:p>
          <a:p>
            <a:r>
              <a:rPr lang="es-ES" sz="1200" dirty="0">
                <a:highlight>
                  <a:srgbClr val="808080"/>
                </a:highlight>
              </a:rPr>
              <a:t>vivir en los pronombres!</a:t>
            </a:r>
          </a:p>
          <a:p>
            <a:endParaRPr lang="es-ES" sz="1200" dirty="0"/>
          </a:p>
          <a:p>
            <a:r>
              <a:rPr lang="es-ES" sz="1200" dirty="0">
                <a:highlight>
                  <a:srgbClr val="008080"/>
                </a:highlight>
              </a:rPr>
              <a:t>Quítate ya los trajes,</a:t>
            </a:r>
          </a:p>
          <a:p>
            <a:r>
              <a:rPr lang="es-ES" sz="1200" dirty="0">
                <a:highlight>
                  <a:srgbClr val="008080"/>
                </a:highlight>
              </a:rPr>
              <a:t>las señas, los retratos;</a:t>
            </a:r>
          </a:p>
          <a:p>
            <a:r>
              <a:rPr lang="es-ES" sz="1200" dirty="0">
                <a:highlight>
                  <a:srgbClr val="008080"/>
                </a:highlight>
              </a:rPr>
              <a:t>yo no te quiero así,</a:t>
            </a:r>
          </a:p>
          <a:p>
            <a:r>
              <a:rPr lang="es-ES" sz="1200" dirty="0">
                <a:highlight>
                  <a:srgbClr val="008080"/>
                </a:highlight>
              </a:rPr>
              <a:t>disfrazada de otra,</a:t>
            </a:r>
          </a:p>
          <a:p>
            <a:r>
              <a:rPr lang="es-ES" sz="1200" dirty="0">
                <a:highlight>
                  <a:srgbClr val="008080"/>
                </a:highlight>
              </a:rPr>
              <a:t>hija siempre de algo.</a:t>
            </a:r>
          </a:p>
          <a:p>
            <a:r>
              <a:rPr lang="es-ES" sz="1200" dirty="0">
                <a:highlight>
                  <a:srgbClr val="008080"/>
                </a:highlight>
              </a:rPr>
              <a:t>Te quiero pura, libre, </a:t>
            </a:r>
          </a:p>
          <a:p>
            <a:r>
              <a:rPr lang="es-ES" sz="1200" dirty="0">
                <a:highlight>
                  <a:srgbClr val="008080"/>
                </a:highlight>
              </a:rPr>
              <a:t>irreductible: tú.</a:t>
            </a:r>
          </a:p>
          <a:p>
            <a:r>
              <a:rPr lang="es-ES" sz="1200" dirty="0">
                <a:highlight>
                  <a:srgbClr val="008080"/>
                </a:highlight>
              </a:rPr>
              <a:t>Sé que cuando te llame</a:t>
            </a:r>
          </a:p>
          <a:p>
            <a:r>
              <a:rPr lang="es-ES" sz="1200" dirty="0">
                <a:highlight>
                  <a:srgbClr val="008080"/>
                </a:highlight>
              </a:rPr>
              <a:t>entre todas las gentes </a:t>
            </a:r>
          </a:p>
          <a:p>
            <a:r>
              <a:rPr lang="es-ES" sz="1200" dirty="0">
                <a:highlight>
                  <a:srgbClr val="008080"/>
                </a:highlight>
              </a:rPr>
              <a:t>del mundo,</a:t>
            </a:r>
          </a:p>
          <a:p>
            <a:r>
              <a:rPr lang="es-ES" sz="1200" dirty="0">
                <a:highlight>
                  <a:srgbClr val="008080"/>
                </a:highlight>
              </a:rPr>
              <a:t>sólo tú serás tú.</a:t>
            </a:r>
          </a:p>
          <a:p>
            <a:r>
              <a:rPr lang="es-ES" sz="1200" dirty="0">
                <a:highlight>
                  <a:srgbClr val="C0C0C0"/>
                </a:highlight>
              </a:rPr>
              <a:t>Y cuando me preguntes </a:t>
            </a:r>
          </a:p>
          <a:p>
            <a:r>
              <a:rPr lang="es-ES" sz="1200" dirty="0">
                <a:highlight>
                  <a:srgbClr val="C0C0C0"/>
                </a:highlight>
              </a:rPr>
              <a:t>quién es el que te llama,</a:t>
            </a:r>
          </a:p>
          <a:p>
            <a:r>
              <a:rPr lang="es-ES" sz="1200" dirty="0">
                <a:highlight>
                  <a:srgbClr val="C0C0C0"/>
                </a:highlight>
              </a:rPr>
              <a:t>el que te quiere suya,</a:t>
            </a:r>
          </a:p>
          <a:p>
            <a:r>
              <a:rPr lang="es-ES" sz="1200" dirty="0">
                <a:highlight>
                  <a:srgbClr val="C0C0C0"/>
                </a:highlight>
              </a:rPr>
              <a:t>enterraré los nombres,</a:t>
            </a:r>
          </a:p>
          <a:p>
            <a:r>
              <a:rPr lang="es-ES" sz="1200" dirty="0">
                <a:highlight>
                  <a:srgbClr val="C0C0C0"/>
                </a:highlight>
              </a:rPr>
              <a:t>los rótulos, la historia.</a:t>
            </a:r>
          </a:p>
          <a:p>
            <a:r>
              <a:rPr lang="es-ES" sz="1200" dirty="0">
                <a:highlight>
                  <a:srgbClr val="C0C0C0"/>
                </a:highlight>
              </a:rPr>
              <a:t>Iré rompiendo todo</a:t>
            </a:r>
          </a:p>
          <a:p>
            <a:r>
              <a:rPr lang="es-ES" sz="1200" dirty="0">
                <a:highlight>
                  <a:srgbClr val="C0C0C0"/>
                </a:highlight>
              </a:rPr>
              <a:t>lo que encima me echaron</a:t>
            </a:r>
          </a:p>
          <a:p>
            <a:r>
              <a:rPr lang="es-ES" sz="1200" dirty="0">
                <a:highlight>
                  <a:srgbClr val="C0C0C0"/>
                </a:highlight>
              </a:rPr>
              <a:t>desde antes de nacer.</a:t>
            </a:r>
          </a:p>
          <a:p>
            <a:r>
              <a:rPr lang="es-ES" sz="1200" dirty="0">
                <a:highlight>
                  <a:srgbClr val="C0C0C0"/>
                </a:highlight>
              </a:rPr>
              <a:t>Y vuelto ya al anónimo </a:t>
            </a:r>
          </a:p>
          <a:p>
            <a:r>
              <a:rPr lang="es-ES" sz="1200" dirty="0">
                <a:highlight>
                  <a:srgbClr val="C0C0C0"/>
                </a:highlight>
              </a:rPr>
              <a:t>eterno del desnudo, </a:t>
            </a:r>
          </a:p>
          <a:p>
            <a:r>
              <a:rPr lang="es-ES" sz="1200" dirty="0">
                <a:highlight>
                  <a:srgbClr val="C0C0C0"/>
                </a:highlight>
              </a:rPr>
              <a:t>de la piedra, del mundo,</a:t>
            </a:r>
          </a:p>
          <a:p>
            <a:r>
              <a:rPr lang="es-ES" sz="1200" dirty="0">
                <a:highlight>
                  <a:srgbClr val="C0C0C0"/>
                </a:highlight>
              </a:rPr>
              <a:t>te diré:</a:t>
            </a:r>
          </a:p>
          <a:p>
            <a:r>
              <a:rPr lang="es-ES" sz="1200" dirty="0">
                <a:highlight>
                  <a:srgbClr val="C0C0C0"/>
                </a:highlight>
              </a:rPr>
              <a:t>‹‹Yo te quiero, soy yo››.</a:t>
            </a:r>
            <a:endParaRPr lang="es-ES" sz="1100" dirty="0">
              <a:highlight>
                <a:srgbClr val="C0C0C0"/>
              </a:highlight>
            </a:endParaRPr>
          </a:p>
        </p:txBody>
      </p:sp>
      <p:graphicFrame>
        <p:nvGraphicFramePr>
          <p:cNvPr id="7" name="Tabla 6">
            <a:extLst>
              <a:ext uri="{FF2B5EF4-FFF2-40B4-BE49-F238E27FC236}">
                <a16:creationId xmlns:a16="http://schemas.microsoft.com/office/drawing/2014/main" id="{CC0E17C1-7923-46F8-A709-89CA767E47E7}"/>
              </a:ext>
            </a:extLst>
          </p:cNvPr>
          <p:cNvGraphicFramePr>
            <a:graphicFrameLocks noGrp="1"/>
          </p:cNvGraphicFramePr>
          <p:nvPr>
            <p:extLst>
              <p:ext uri="{D42A27DB-BD31-4B8C-83A1-F6EECF244321}">
                <p14:modId xmlns:p14="http://schemas.microsoft.com/office/powerpoint/2010/main" val="3551622891"/>
              </p:ext>
            </p:extLst>
          </p:nvPr>
        </p:nvGraphicFramePr>
        <p:xfrm>
          <a:off x="4423080" y="1238911"/>
          <a:ext cx="2489200" cy="1833880"/>
        </p:xfrm>
        <a:graphic>
          <a:graphicData uri="http://schemas.openxmlformats.org/drawingml/2006/table">
            <a:tbl>
              <a:tblPr bandRow="1">
                <a:tableStyleId>{9D7B26C5-4107-4FEC-AEDC-1716B250A1EF}</a:tableStyleId>
              </a:tblPr>
              <a:tblGrid>
                <a:gridCol w="383510">
                  <a:extLst>
                    <a:ext uri="{9D8B030D-6E8A-4147-A177-3AD203B41FA5}">
                      <a16:colId xmlns:a16="http://schemas.microsoft.com/office/drawing/2014/main" val="1800712268"/>
                    </a:ext>
                  </a:extLst>
                </a:gridCol>
                <a:gridCol w="2105690">
                  <a:extLst>
                    <a:ext uri="{9D8B030D-6E8A-4147-A177-3AD203B41FA5}">
                      <a16:colId xmlns:a16="http://schemas.microsoft.com/office/drawing/2014/main" val="439867428"/>
                    </a:ext>
                  </a:extLst>
                </a:gridCol>
              </a:tblGrid>
              <a:tr h="370840">
                <a:tc>
                  <a:txBody>
                    <a:bodyPr/>
                    <a:lstStyle/>
                    <a:p>
                      <a:pPr algn="ctr"/>
                      <a:r>
                        <a:rPr lang="ca-ES" dirty="0">
                          <a:highlight>
                            <a:srgbClr val="808080"/>
                          </a:highligh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r>
                        <a:rPr lang="es-ES" sz="1400" b="0" noProof="0" dirty="0"/>
                        <a:t>Introducción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0181746"/>
                  </a:ext>
                </a:extLst>
              </a:tr>
              <a:tr h="370840">
                <a:tc>
                  <a:txBody>
                    <a:bodyPr/>
                    <a:lstStyle/>
                    <a:p>
                      <a:endParaRPr lang="ca-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80"/>
                    </a:solidFill>
                  </a:tcPr>
                </a:tc>
                <a:tc>
                  <a:txBody>
                    <a:bodyPr/>
                    <a:lstStyle/>
                    <a:p>
                      <a:r>
                        <a:rPr lang="es-ES" sz="1400" noProof="0" dirty="0"/>
                        <a:t>Como quiere que se muestre la mujer, auténtica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8403373"/>
                  </a:ext>
                </a:extLst>
              </a:tr>
              <a:tr h="370840">
                <a:tc>
                  <a:txBody>
                    <a:bodyPr/>
                    <a:lstStyle/>
                    <a:p>
                      <a:endParaRPr lang="ca-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s-ES" sz="1400" noProof="0" dirty="0"/>
                        <a:t>Como el actuará si la mujer se muestra auténtica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5632831"/>
                  </a:ext>
                </a:extLst>
              </a:tr>
            </a:tbl>
          </a:graphicData>
        </a:graphic>
      </p:graphicFrame>
      <p:graphicFrame>
        <p:nvGraphicFramePr>
          <p:cNvPr id="8" name="Tabla 7">
            <a:extLst>
              <a:ext uri="{FF2B5EF4-FFF2-40B4-BE49-F238E27FC236}">
                <a16:creationId xmlns:a16="http://schemas.microsoft.com/office/drawing/2014/main" id="{6D5CECB3-3D43-4C61-A554-962587E8273C}"/>
              </a:ext>
            </a:extLst>
          </p:cNvPr>
          <p:cNvGraphicFramePr>
            <a:graphicFrameLocks noGrp="1"/>
          </p:cNvGraphicFramePr>
          <p:nvPr>
            <p:extLst>
              <p:ext uri="{D42A27DB-BD31-4B8C-83A1-F6EECF244321}">
                <p14:modId xmlns:p14="http://schemas.microsoft.com/office/powerpoint/2010/main" val="424947021"/>
              </p:ext>
            </p:extLst>
          </p:nvPr>
        </p:nvGraphicFramePr>
        <p:xfrm>
          <a:off x="4546600" y="3429000"/>
          <a:ext cx="6393722" cy="2494280"/>
        </p:xfrm>
        <a:graphic>
          <a:graphicData uri="http://schemas.openxmlformats.org/drawingml/2006/table">
            <a:tbl>
              <a:tblPr bandRow="1">
                <a:tableStyleId>{3B4B98B0-60AC-42C2-AFA5-B58CD77FA1E5}</a:tableStyleId>
              </a:tblPr>
              <a:tblGrid>
                <a:gridCol w="1409700">
                  <a:extLst>
                    <a:ext uri="{9D8B030D-6E8A-4147-A177-3AD203B41FA5}">
                      <a16:colId xmlns:a16="http://schemas.microsoft.com/office/drawing/2014/main" val="1964976245"/>
                    </a:ext>
                  </a:extLst>
                </a:gridCol>
                <a:gridCol w="4984022">
                  <a:extLst>
                    <a:ext uri="{9D8B030D-6E8A-4147-A177-3AD203B41FA5}">
                      <a16:colId xmlns:a16="http://schemas.microsoft.com/office/drawing/2014/main" val="485523210"/>
                    </a:ext>
                  </a:extLst>
                </a:gridCol>
              </a:tblGrid>
              <a:tr h="370840">
                <a:tc>
                  <a:txBody>
                    <a:bodyPr/>
                    <a:lstStyle/>
                    <a:p>
                      <a:r>
                        <a:rPr lang="es-ES" b="0" noProof="0" dirty="0"/>
                        <a:t>Enumeración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s-ES" noProof="0" dirty="0"/>
                        <a:t>“pura, libre, irreductible”</a:t>
                      </a:r>
                    </a:p>
                    <a:p>
                      <a:r>
                        <a:rPr lang="es-ES" noProof="0" dirty="0"/>
                        <a:t>“enterraré los nombres, los rótulos, la historia”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567802261"/>
                  </a:ext>
                </a:extLst>
              </a:tr>
              <a:tr h="370840">
                <a:tc>
                  <a:txBody>
                    <a:bodyPr/>
                    <a:lstStyle/>
                    <a:p>
                      <a:r>
                        <a:rPr lang="es-ES" noProof="0" dirty="0"/>
                        <a:t>Exclamación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s-ES" noProof="0" dirty="0"/>
                        <a:t>“¡Qué alegría más alta: vivir en los pronombres!”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126425376"/>
                  </a:ext>
                </a:extLst>
              </a:tr>
              <a:tr h="370840">
                <a:tc>
                  <a:txBody>
                    <a:bodyPr/>
                    <a:lstStyle/>
                    <a:p>
                      <a:r>
                        <a:rPr lang="es-ES" noProof="0" dirty="0"/>
                        <a:t>Metáfora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s-ES" noProof="0" dirty="0"/>
                        <a:t>“islas, palacios, torres”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793481988"/>
                  </a:ext>
                </a:extLst>
              </a:tr>
              <a:tr h="370840">
                <a:tc>
                  <a:txBody>
                    <a:bodyPr/>
                    <a:lstStyle/>
                    <a:p>
                      <a:r>
                        <a:rPr lang="es-ES" noProof="0" dirty="0"/>
                        <a:t>Asíndeton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“pura, libre, irreductible”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84698461"/>
                  </a:ext>
                </a:extLst>
              </a:tr>
              <a:tr h="370840">
                <a:tc>
                  <a:txBody>
                    <a:bodyPr/>
                    <a:lstStyle/>
                    <a:p>
                      <a:r>
                        <a:rPr lang="es-ES" noProof="0" dirty="0"/>
                        <a:t>Elipsis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“Te quiero pura, libre, irreductible: tú”</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61644436"/>
                  </a:ext>
                </a:extLst>
              </a:tr>
              <a:tr h="370840">
                <a:tc>
                  <a:txBody>
                    <a:bodyPr/>
                    <a:lstStyle/>
                    <a:p>
                      <a:r>
                        <a:rPr lang="es-ES" noProof="0" dirty="0"/>
                        <a:t>Hipérbaton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s-ES" noProof="0" dirty="0"/>
                        <a:t>“Para vivir no quiero islas, palacios, torres”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18237488"/>
                  </a:ext>
                </a:extLst>
              </a:tr>
            </a:tbl>
          </a:graphicData>
        </a:graphic>
      </p:graphicFrame>
    </p:spTree>
    <p:extLst>
      <p:ext uri="{BB962C8B-B14F-4D97-AF65-F5344CB8AC3E}">
        <p14:creationId xmlns:p14="http://schemas.microsoft.com/office/powerpoint/2010/main" val="1901760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descr="Imagen que contiene cielo, persona&#10;&#10;Descripción generada automáticamente">
            <a:extLst>
              <a:ext uri="{FF2B5EF4-FFF2-40B4-BE49-F238E27FC236}">
                <a16:creationId xmlns:a16="http://schemas.microsoft.com/office/drawing/2014/main" id="{07C0F75C-90CD-4310-9618-CAADBEAA06CC}"/>
              </a:ext>
            </a:extLst>
          </p:cNvPr>
          <p:cNvPicPr>
            <a:picLocks noGrp="1" noChangeAspect="1"/>
          </p:cNvPicPr>
          <p:nvPr>
            <p:ph sz="half" idx="1"/>
          </p:nvPr>
        </p:nvPicPr>
        <p:blipFill>
          <a:blip r:embed="rId4"/>
          <a:stretch>
            <a:fillRect/>
          </a:stretch>
        </p:blipFill>
        <p:spPr>
          <a:xfrm>
            <a:off x="1898650" y="622300"/>
            <a:ext cx="3041650" cy="2159572"/>
          </a:xfrm>
        </p:spPr>
      </p:pic>
      <p:pic>
        <p:nvPicPr>
          <p:cNvPr id="14" name="Elementos multimedia en línea 13" title="Pedro Salinas Perdￃﾳname Por Ir Asￃﾭ Buscￃﾡndote">
            <a:hlinkClick r:id="" action="ppaction://media"/>
            <a:extLst>
              <a:ext uri="{FF2B5EF4-FFF2-40B4-BE49-F238E27FC236}">
                <a16:creationId xmlns:a16="http://schemas.microsoft.com/office/drawing/2014/main" id="{563E5330-2E19-4090-B6A7-628FF294609D}"/>
              </a:ext>
            </a:extLst>
          </p:cNvPr>
          <p:cNvPicPr>
            <a:picLocks noGrp="1" noRot="1" noChangeAspect="1"/>
          </p:cNvPicPr>
          <p:nvPr>
            <p:ph sz="half" idx="2"/>
            <a:videoFile r:link="rId1"/>
          </p:nvPr>
        </p:nvPicPr>
        <p:blipFill>
          <a:blip r:embed="rId5"/>
          <a:stretch>
            <a:fillRect/>
          </a:stretch>
        </p:blipFill>
        <p:spPr>
          <a:xfrm>
            <a:off x="6772275" y="622300"/>
            <a:ext cx="4800600" cy="2700337"/>
          </a:xfrm>
          <a:prstGeom prst="rect">
            <a:avLst/>
          </a:prstGeom>
        </p:spPr>
      </p:pic>
      <p:pic>
        <p:nvPicPr>
          <p:cNvPr id="12" name="Imagen 11" descr="Imagen que contiene sentado, interior&#10;&#10;Descripción generada automáticamente">
            <a:extLst>
              <a:ext uri="{FF2B5EF4-FFF2-40B4-BE49-F238E27FC236}">
                <a16:creationId xmlns:a16="http://schemas.microsoft.com/office/drawing/2014/main" id="{7FBD40CE-024C-4FF6-9528-75EAB0107F7B}"/>
              </a:ext>
            </a:extLst>
          </p:cNvPr>
          <p:cNvPicPr>
            <a:picLocks noChangeAspect="1"/>
          </p:cNvPicPr>
          <p:nvPr/>
        </p:nvPicPr>
        <p:blipFill>
          <a:blip r:embed="rId6"/>
          <a:stretch>
            <a:fillRect/>
          </a:stretch>
        </p:blipFill>
        <p:spPr>
          <a:xfrm>
            <a:off x="2309494" y="3681787"/>
            <a:ext cx="2199005" cy="2223713"/>
          </a:xfrm>
          <a:prstGeom prst="rect">
            <a:avLst/>
          </a:prstGeom>
        </p:spPr>
      </p:pic>
      <p:sp>
        <p:nvSpPr>
          <p:cNvPr id="13" name="Flecha: hacia abajo 12">
            <a:extLst>
              <a:ext uri="{FF2B5EF4-FFF2-40B4-BE49-F238E27FC236}">
                <a16:creationId xmlns:a16="http://schemas.microsoft.com/office/drawing/2014/main" id="{D6540152-C86D-4CAB-A7AA-D31AD3D466EF}"/>
              </a:ext>
            </a:extLst>
          </p:cNvPr>
          <p:cNvSpPr/>
          <p:nvPr/>
        </p:nvSpPr>
        <p:spPr>
          <a:xfrm>
            <a:off x="3019425" y="2946079"/>
            <a:ext cx="800100" cy="5715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a-ES" dirty="0"/>
          </a:p>
        </p:txBody>
      </p:sp>
      <p:sp>
        <p:nvSpPr>
          <p:cNvPr id="15" name="Elipse 14">
            <a:extLst>
              <a:ext uri="{FF2B5EF4-FFF2-40B4-BE49-F238E27FC236}">
                <a16:creationId xmlns:a16="http://schemas.microsoft.com/office/drawing/2014/main" id="{09BD4C96-C80D-4411-BEAF-DE90EFD1AA7E}"/>
              </a:ext>
            </a:extLst>
          </p:cNvPr>
          <p:cNvSpPr/>
          <p:nvPr/>
        </p:nvSpPr>
        <p:spPr>
          <a:xfrm>
            <a:off x="7569200" y="4127500"/>
            <a:ext cx="3213100" cy="177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t>¿</a:t>
            </a:r>
            <a:r>
              <a:rPr lang="es-ES" dirty="0"/>
              <a:t>QUE PRETENDIA TRANSMITIR SALINAS? ¿A QUE EPOCA PERTENECE LA OBRA?</a:t>
            </a:r>
          </a:p>
        </p:txBody>
      </p:sp>
    </p:spTree>
    <p:extLst>
      <p:ext uri="{BB962C8B-B14F-4D97-AF65-F5344CB8AC3E}">
        <p14:creationId xmlns:p14="http://schemas.microsoft.com/office/powerpoint/2010/main" val="113071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9DE9503-38E5-4460-A22C-32859BEF9F41}"/>
              </a:ext>
            </a:extLst>
          </p:cNvPr>
          <p:cNvSpPr txBox="1"/>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endParaRPr lang="ca-ES" dirty="0"/>
          </a:p>
        </p:txBody>
      </p:sp>
    </p:spTree>
    <p:extLst>
      <p:ext uri="{BB962C8B-B14F-4D97-AF65-F5344CB8AC3E}">
        <p14:creationId xmlns:p14="http://schemas.microsoft.com/office/powerpoint/2010/main" val="3719949747"/>
      </p:ext>
    </p:extLst>
  </p:cSld>
  <p:clrMapOvr>
    <a:masterClrMapping/>
  </p:clrMapOvr>
</p:sld>
</file>

<file path=ppt/theme/theme1.xml><?xml version="1.0" encoding="utf-8"?>
<a:theme xmlns:a="http://schemas.openxmlformats.org/drawingml/2006/main" name="Distintivo">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3361</TotalTime>
  <Words>1234</Words>
  <Application>Microsoft Office PowerPoint</Application>
  <PresentationFormat>Panorámica</PresentationFormat>
  <Paragraphs>132</Paragraphs>
  <Slides>6</Slides>
  <Notes>5</Notes>
  <HiddenSlides>0</HiddenSlides>
  <MMClips>1</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Gill Sans MT</vt:lpstr>
      <vt:lpstr>Impact</vt:lpstr>
      <vt:lpstr>Distintivo</vt:lpstr>
      <vt:lpstr>Pedro  salinas “para vivir  no quiero”</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Pedro  salinas “para vivr  no quiero”</dc:title>
  <dc:creator>Carla Granados</dc:creator>
  <cp:lastModifiedBy>Carla Granados</cp:lastModifiedBy>
  <cp:revision>4</cp:revision>
  <dcterms:created xsi:type="dcterms:W3CDTF">2019-05-04T10:18:07Z</dcterms:created>
  <dcterms:modified xsi:type="dcterms:W3CDTF">2019-05-06T18:19:51Z</dcterms:modified>
</cp:coreProperties>
</file>