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-126" y="-2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2409FC3-FF92-48E8-B518-DF426E41E2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0157A24D-4A7C-414F-AF6A-424CA31596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A9E3257D-8116-4AFD-9667-1FCA295E5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98A12-8035-436D-B3D2-46327E02E36D}" type="datetimeFigureOut">
              <a:rPr lang="es-ES" smtClean="0"/>
              <a:t>14/11/2019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305C0063-266A-4D6B-9607-21F77DE7D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799648BE-8D57-4CF8-86A3-65EBB3794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1917-560B-4418-A759-C95AC964CEE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5289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B6D3BD9-F7EC-45B4-B72E-875828ADBB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1B547229-204F-4334-A67D-AE797FBEB8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4046ED3B-0779-4CDF-9C8D-B52FDD2C7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98A12-8035-436D-B3D2-46327E02E36D}" type="datetimeFigureOut">
              <a:rPr lang="es-ES" smtClean="0"/>
              <a:t>14/11/2019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444601C7-46BB-4527-90D5-3DABAFB2B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26D42B05-4E04-46E3-B042-25B8AF224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1917-560B-4418-A759-C95AC964CEE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9270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D5C5BE35-17B6-4286-8B15-9390291C82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8D7339B5-3FF7-4510-B34C-4B33248B26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D7B75885-8BEC-4DA7-BA98-BC6E0D00A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98A12-8035-436D-B3D2-46327E02E36D}" type="datetimeFigureOut">
              <a:rPr lang="es-ES" smtClean="0"/>
              <a:t>14/11/2019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43B7108D-5467-4611-BC89-886E6B6D5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0E77E5B4-33A5-453F-8281-1B19AE3C9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1917-560B-4418-A759-C95AC964CEE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1882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D53A016-091C-471A-84B1-6BDCBB114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552743FA-E431-488A-B3DA-A7ADC559B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D473A8E0-ADEE-49FF-8480-423919DDC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98A12-8035-436D-B3D2-46327E02E36D}" type="datetimeFigureOut">
              <a:rPr lang="es-ES" smtClean="0"/>
              <a:t>14/11/2019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FF99E000-D016-422A-95CB-0AAA33AC9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704D45AD-D1BC-4D62-845E-933E4518B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1917-560B-4418-A759-C95AC964CEE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98252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8B79D4D-1376-4F07-9B96-FF7C5F3C3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E1F9D4BB-1142-4324-B8C2-751410DB1C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615190CD-966D-46E5-8105-030246168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98A12-8035-436D-B3D2-46327E02E36D}" type="datetimeFigureOut">
              <a:rPr lang="es-ES" smtClean="0"/>
              <a:t>14/11/2019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C5559EB2-8843-4430-934A-3510692A8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78A9E0ED-DD0E-49FB-A8C4-F685DBE9C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1917-560B-4418-A759-C95AC964CEE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4066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38919A3-4BD1-4360-A16F-D7B4EADA5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3FEEC503-FC26-485A-9B0A-8A40AA7446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092EAA85-E025-4C15-B417-AD5E48B6FB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6DFED3D8-A85A-44BA-91E5-DD7D48A70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98A12-8035-436D-B3D2-46327E02E36D}" type="datetimeFigureOut">
              <a:rPr lang="es-ES" smtClean="0"/>
              <a:t>14/11/2019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9DA365AE-DDAB-4DBD-A6B7-A5EB18726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5951D94C-64C6-4C67-B6BA-3C4DDBD35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1917-560B-4418-A759-C95AC964CEE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3846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01FA23E-C4FE-4B60-95F1-DA64C74E2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9F2AE4CB-A1E0-47B2-A2C4-F9ECBFFF2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1F65389E-F028-46D6-A224-05E5773C5D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301C5AD7-2BE1-4AB6-9706-D2D5F0EB37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70659264-BD4D-46E7-A9ED-DDC8F019BC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798E2FB0-4D4D-4239-B22E-F041D8FB2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98A12-8035-436D-B3D2-46327E02E36D}" type="datetimeFigureOut">
              <a:rPr lang="es-ES" smtClean="0"/>
              <a:t>14/11/2019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934A6321-7810-4AF7-86AC-B7BDE12DD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86406D59-3D1E-4665-903B-366EA066D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1917-560B-4418-A759-C95AC964CEE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9657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E5628B5-640B-4D28-911B-A497E7F84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69C6855D-6B06-4D6B-8A21-1E75A4764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98A12-8035-436D-B3D2-46327E02E36D}" type="datetimeFigureOut">
              <a:rPr lang="es-ES" smtClean="0"/>
              <a:t>14/11/2019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7DB36ECB-5A38-44FE-87FD-3217AAE13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9910175D-3FED-4604-AA03-FA578CCE5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1917-560B-4418-A759-C95AC964CEE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1318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FCA04BE4-E6AD-4E2F-B047-F2A939F9D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98A12-8035-436D-B3D2-46327E02E36D}" type="datetimeFigureOut">
              <a:rPr lang="es-ES" smtClean="0"/>
              <a:t>14/11/2019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A5B23FAE-9C3D-405C-AF42-8ACCA7327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98B3ABA9-F86F-4067-970D-8B30A8034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1917-560B-4418-A759-C95AC964CEE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0370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0CA2F30-0D0B-4142-ADB6-25F8F02A1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58BA0094-A7DB-4030-A39A-F642BFE501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92169F50-7419-4A24-8D17-88E861CC5B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1B31ED8E-17E1-448C-8E33-23039AC42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98A12-8035-436D-B3D2-46327E02E36D}" type="datetimeFigureOut">
              <a:rPr lang="es-ES" smtClean="0"/>
              <a:t>14/11/2019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59467249-60BF-4C2F-A29F-8EAA7E845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659BF154-93C8-4074-941A-6D04872C2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1917-560B-4418-A759-C95AC964CEE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84154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563739A-AFEA-45F8-9568-4D0678AE0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6BC58842-0AC9-47C4-BC68-3EBD6FF76F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44C978D6-399C-4411-B79B-97D14EBFC1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AB2A36FC-ED2F-487A-B645-8B16EE1BE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98A12-8035-436D-B3D2-46327E02E36D}" type="datetimeFigureOut">
              <a:rPr lang="es-ES" smtClean="0"/>
              <a:t>14/11/2019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8B4E8B1D-0320-4112-B072-6B54EC3B1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8A841943-AB06-4381-A098-5E9EA316F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1917-560B-4418-A759-C95AC964CEE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7756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BD0E1F50-731B-473A-A51B-80321DDD4A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65B6B521-41E8-4E5F-A5E1-0AD6128BEB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06C9D246-8BED-4715-BDDF-4775268944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98A12-8035-436D-B3D2-46327E02E36D}" type="datetimeFigureOut">
              <a:rPr lang="es-ES" smtClean="0"/>
              <a:t>14/11/2019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840F5097-5B20-4728-A5D7-7B93A71D32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241CDDFB-136D-4063-830B-FE89F86A55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51917-560B-4418-A759-C95AC964CEE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8148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0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xmlns="" id="{E4F3E4F9-3D1A-4B26-9E7C-2A9A49706C13}"/>
              </a:ext>
            </a:extLst>
          </p:cNvPr>
          <p:cNvSpPr/>
          <p:nvPr/>
        </p:nvSpPr>
        <p:spPr>
          <a:xfrm>
            <a:off x="0" y="0"/>
            <a:ext cx="12192000" cy="83251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800" dirty="0">
                <a:solidFill>
                  <a:schemeClr val="accent1">
                    <a:lumMod val="50000"/>
                  </a:schemeClr>
                </a:solidFill>
                <a:latin typeface="Berlin Sans FB Demi" panose="020E0802020502020306" pitchFamily="34" charset="0"/>
              </a:rPr>
              <a:t>	CORRECCIÓ EXERCICIS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F913A3E6-AEF3-4DE1-98DC-1827BCD95B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883" y="1035097"/>
            <a:ext cx="7655628" cy="2519264"/>
          </a:xfrm>
          <a:prstGeom prst="rect">
            <a:avLst/>
          </a:prstGeom>
          <a:ln>
            <a:solidFill>
              <a:schemeClr val="accent6"/>
            </a:solidFill>
          </a:ln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D2134455-7B57-48CF-AD80-AFFA227C270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20463" y="2532628"/>
            <a:ext cx="5682588" cy="1894196"/>
          </a:xfrm>
          <a:prstGeom prst="rect">
            <a:avLst/>
          </a:prstGeom>
          <a:ln>
            <a:solidFill>
              <a:schemeClr val="accent6"/>
            </a:solidFill>
          </a:ln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65633DE5-5B51-4939-8D75-34149992F9C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6882" y="4566312"/>
            <a:ext cx="9210073" cy="1256591"/>
          </a:xfrm>
          <a:prstGeom prst="rect">
            <a:avLst/>
          </a:prstGeom>
          <a:ln>
            <a:solidFill>
              <a:schemeClr val="accent6"/>
            </a:solidFill>
          </a:ln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B33C6F1F-33D3-4122-8FFE-4A91F5B4CD3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60214" y="5540227"/>
            <a:ext cx="7972848" cy="801579"/>
          </a:xfrm>
          <a:prstGeom prst="rect">
            <a:avLst/>
          </a:prstGeom>
          <a:ln>
            <a:solidFill>
              <a:schemeClr val="accent6"/>
            </a:solidFill>
          </a:ln>
        </p:spPr>
      </p:pic>
    </p:spTree>
    <p:extLst>
      <p:ext uri="{BB962C8B-B14F-4D97-AF65-F5344CB8AC3E}">
        <p14:creationId xmlns:p14="http://schemas.microsoft.com/office/powerpoint/2010/main" val="3970168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0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xmlns="" id="{E4F3E4F9-3D1A-4B26-9E7C-2A9A49706C13}"/>
              </a:ext>
            </a:extLst>
          </p:cNvPr>
          <p:cNvSpPr/>
          <p:nvPr/>
        </p:nvSpPr>
        <p:spPr>
          <a:xfrm>
            <a:off x="0" y="0"/>
            <a:ext cx="12192000" cy="83251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Berlin Sans FB Demi" panose="020E0802020502020306" pitchFamily="34" charset="0"/>
                <a:ea typeface="+mn-ea"/>
                <a:cs typeface="+mn-cs"/>
              </a:rPr>
              <a:t>	CORRECCIÓ EXERCICIS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xmlns="" id="{6D8806B8-3178-4D25-A731-747FF72BEE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6672" y="1200362"/>
            <a:ext cx="8630382" cy="1106109"/>
          </a:xfrm>
          <a:prstGeom prst="rect">
            <a:avLst/>
          </a:prstGeom>
          <a:ln>
            <a:solidFill>
              <a:schemeClr val="accent6"/>
            </a:solidFill>
          </a:ln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BAB24BA4-B7AA-4194-99CB-0B487704B4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0886" y="2210511"/>
            <a:ext cx="7681835" cy="713025"/>
          </a:xfrm>
          <a:prstGeom prst="rect">
            <a:avLst/>
          </a:prstGeom>
          <a:ln>
            <a:solidFill>
              <a:schemeClr val="accent6"/>
            </a:solidFill>
          </a:ln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78C42648-71B3-4A5A-A941-A6717773D69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6672" y="3129957"/>
            <a:ext cx="8643847" cy="3391365"/>
          </a:xfrm>
          <a:prstGeom prst="rect">
            <a:avLst/>
          </a:prstGeom>
          <a:ln>
            <a:solidFill>
              <a:schemeClr val="accent6"/>
            </a:solidFill>
          </a:ln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70F2A5E7-919A-4A75-9580-3548A713421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46784" y="4793954"/>
            <a:ext cx="7575937" cy="1727368"/>
          </a:xfrm>
          <a:prstGeom prst="rect">
            <a:avLst/>
          </a:prstGeom>
          <a:ln>
            <a:solidFill>
              <a:schemeClr val="accent6"/>
            </a:solidFill>
          </a:ln>
        </p:spPr>
      </p:pic>
    </p:spTree>
    <p:extLst>
      <p:ext uri="{BB962C8B-B14F-4D97-AF65-F5344CB8AC3E}">
        <p14:creationId xmlns:p14="http://schemas.microsoft.com/office/powerpoint/2010/main" val="1316295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0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xmlns="" id="{E4F3E4F9-3D1A-4B26-9E7C-2A9A49706C13}"/>
              </a:ext>
            </a:extLst>
          </p:cNvPr>
          <p:cNvSpPr/>
          <p:nvPr/>
        </p:nvSpPr>
        <p:spPr>
          <a:xfrm>
            <a:off x="0" y="0"/>
            <a:ext cx="12192000" cy="83251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Berlin Sans FB Demi" panose="020E0802020502020306" pitchFamily="34" charset="0"/>
                <a:ea typeface="+mn-ea"/>
                <a:cs typeface="+mn-cs"/>
              </a:rPr>
              <a:t>	CORRECCIÓ EXERCICIS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xmlns="" id="{726BD2F2-A2BE-4C08-91A3-1CA2F02C06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773" y="1137882"/>
            <a:ext cx="6831799" cy="1482488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E63A9593-3333-4E47-A1D9-FA63E08E68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61630" y="2552130"/>
            <a:ext cx="3709916" cy="437976"/>
          </a:xfrm>
          <a:prstGeom prst="rect">
            <a:avLst/>
          </a:prstGeom>
          <a:ln>
            <a:solidFill>
              <a:schemeClr val="accent6"/>
            </a:solidFill>
          </a:ln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806DA6F7-178C-4153-BEA1-8E956B1530B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0773" y="3235085"/>
            <a:ext cx="9439307" cy="1746347"/>
          </a:xfrm>
          <a:prstGeom prst="rect">
            <a:avLst/>
          </a:prstGeom>
          <a:ln>
            <a:solidFill>
              <a:schemeClr val="accent6"/>
            </a:solidFill>
          </a:ln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0CFEFEDE-51E4-4302-B218-9CC82CEE1B8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13060" y="5126650"/>
            <a:ext cx="7807056" cy="938993"/>
          </a:xfrm>
          <a:prstGeom prst="rect">
            <a:avLst/>
          </a:prstGeom>
          <a:ln>
            <a:solidFill>
              <a:schemeClr val="accent6"/>
            </a:solidFill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4404" y="2329671"/>
            <a:ext cx="4447108" cy="4427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9290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0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xmlns="" id="{E4F3E4F9-3D1A-4B26-9E7C-2A9A49706C13}"/>
              </a:ext>
            </a:extLst>
          </p:cNvPr>
          <p:cNvSpPr/>
          <p:nvPr/>
        </p:nvSpPr>
        <p:spPr>
          <a:xfrm>
            <a:off x="0" y="0"/>
            <a:ext cx="12192000" cy="83251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Berlin Sans FB Demi" panose="020E0802020502020306" pitchFamily="34" charset="0"/>
                <a:ea typeface="+mn-ea"/>
                <a:cs typeface="+mn-cs"/>
              </a:rPr>
              <a:t>	CORRECCIÓ EXERCICIS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xmlns="" id="{EE067753-2486-4AED-8080-655DCFAFBE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9349" y="1187071"/>
            <a:ext cx="8069441" cy="1624368"/>
          </a:xfrm>
          <a:prstGeom prst="rect">
            <a:avLst/>
          </a:prstGeom>
          <a:ln>
            <a:solidFill>
              <a:schemeClr val="accent6"/>
            </a:solidFill>
          </a:ln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521E8AD4-D126-4720-B66D-3A6A4A2DB7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57161" y="2711355"/>
            <a:ext cx="6415490" cy="454641"/>
          </a:xfrm>
          <a:prstGeom prst="rect">
            <a:avLst/>
          </a:prstGeom>
          <a:ln>
            <a:solidFill>
              <a:schemeClr val="accent6"/>
            </a:solidFill>
          </a:ln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BDEF8140-1A9C-4CC4-A902-3B8690CFAB9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9349" y="3429000"/>
            <a:ext cx="7147520" cy="3013170"/>
          </a:xfrm>
          <a:prstGeom prst="rect">
            <a:avLst/>
          </a:prstGeom>
          <a:ln>
            <a:solidFill>
              <a:schemeClr val="accent6"/>
            </a:solidFill>
          </a:ln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3BC414BB-43F6-4AFD-B09D-99CB369B78F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94985" y="4083950"/>
            <a:ext cx="7062775" cy="2521566"/>
          </a:xfrm>
          <a:prstGeom prst="rect">
            <a:avLst/>
          </a:prstGeom>
          <a:ln>
            <a:solidFill>
              <a:schemeClr val="accent6"/>
            </a:solidFill>
          </a:ln>
        </p:spPr>
      </p:pic>
    </p:spTree>
    <p:extLst>
      <p:ext uri="{BB962C8B-B14F-4D97-AF65-F5344CB8AC3E}">
        <p14:creationId xmlns:p14="http://schemas.microsoft.com/office/powerpoint/2010/main" val="1043584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0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xmlns="" id="{E4F3E4F9-3D1A-4B26-9E7C-2A9A49706C13}"/>
              </a:ext>
            </a:extLst>
          </p:cNvPr>
          <p:cNvSpPr/>
          <p:nvPr/>
        </p:nvSpPr>
        <p:spPr>
          <a:xfrm>
            <a:off x="0" y="0"/>
            <a:ext cx="12192000" cy="83251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Berlin Sans FB Demi" panose="020E0802020502020306" pitchFamily="34" charset="0"/>
                <a:ea typeface="+mn-ea"/>
                <a:cs typeface="+mn-cs"/>
              </a:rPr>
              <a:t>	CORRECCIÓ EXERCICIS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xmlns="" id="{8EB2E00B-75BB-4652-B5D2-3EE5AEA544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097" y="1158207"/>
            <a:ext cx="7845721" cy="3059831"/>
          </a:xfrm>
          <a:prstGeom prst="rect">
            <a:avLst/>
          </a:prstGeom>
          <a:ln>
            <a:solidFill>
              <a:schemeClr val="accent6"/>
            </a:solidFill>
          </a:ln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AB4448E4-C24D-401C-B39B-9487943497E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3225" y="3783421"/>
            <a:ext cx="1270052" cy="2315977"/>
          </a:xfrm>
          <a:prstGeom prst="rect">
            <a:avLst/>
          </a:prstGeom>
          <a:ln>
            <a:solidFill>
              <a:schemeClr val="accent6"/>
            </a:solidFill>
          </a:ln>
        </p:spPr>
      </p:pic>
    </p:spTree>
    <p:extLst>
      <p:ext uri="{BB962C8B-B14F-4D97-AF65-F5344CB8AC3E}">
        <p14:creationId xmlns:p14="http://schemas.microsoft.com/office/powerpoint/2010/main" val="1153839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0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xmlns="" id="{E4F3E4F9-3D1A-4B26-9E7C-2A9A49706C13}"/>
              </a:ext>
            </a:extLst>
          </p:cNvPr>
          <p:cNvSpPr/>
          <p:nvPr/>
        </p:nvSpPr>
        <p:spPr>
          <a:xfrm>
            <a:off x="0" y="0"/>
            <a:ext cx="12192000" cy="83251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Berlin Sans FB Demi" panose="020E0802020502020306" pitchFamily="34" charset="0"/>
                <a:ea typeface="+mn-ea"/>
                <a:cs typeface="+mn-cs"/>
              </a:rPr>
              <a:t>	CORRECCIÓ EXERCICIS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50F7FD6B-2003-459D-BBCC-92AF6CE8BA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601" y="1086032"/>
            <a:ext cx="8981271" cy="2807543"/>
          </a:xfrm>
          <a:prstGeom prst="rect">
            <a:avLst/>
          </a:prstGeom>
          <a:ln>
            <a:solidFill>
              <a:schemeClr val="accent6"/>
            </a:solidFill>
          </a:ln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xmlns="" id="{DB0341D8-4CD7-4C56-B4EA-82B39FB40C2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58174" y="4147094"/>
            <a:ext cx="6340884" cy="1187038"/>
          </a:xfrm>
          <a:prstGeom prst="rect">
            <a:avLst/>
          </a:prstGeom>
          <a:ln>
            <a:solidFill>
              <a:schemeClr val="accent6"/>
            </a:solidFill>
          </a:ln>
        </p:spPr>
      </p:pic>
    </p:spTree>
    <p:extLst>
      <p:ext uri="{BB962C8B-B14F-4D97-AF65-F5344CB8AC3E}">
        <p14:creationId xmlns:p14="http://schemas.microsoft.com/office/powerpoint/2010/main" val="1470879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0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xmlns="" id="{E4F3E4F9-3D1A-4B26-9E7C-2A9A49706C13}"/>
              </a:ext>
            </a:extLst>
          </p:cNvPr>
          <p:cNvSpPr/>
          <p:nvPr/>
        </p:nvSpPr>
        <p:spPr>
          <a:xfrm>
            <a:off x="0" y="0"/>
            <a:ext cx="12192000" cy="83251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Berlin Sans FB Demi" panose="020E0802020502020306" pitchFamily="34" charset="0"/>
                <a:ea typeface="+mn-ea"/>
                <a:cs typeface="+mn-cs"/>
              </a:rPr>
              <a:t>	CORRECCIÓ EXERCICIS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xmlns="" id="{67E20A2C-2ABF-43F4-AE10-DFDE923E8D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6945" y="1313374"/>
            <a:ext cx="9178827" cy="2653942"/>
          </a:xfrm>
          <a:prstGeom prst="rect">
            <a:avLst/>
          </a:prstGeom>
          <a:ln>
            <a:solidFill>
              <a:schemeClr val="accent6"/>
            </a:solidFill>
          </a:ln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3045B146-5B25-43C5-8986-5F233ABD62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91743" y="4319895"/>
            <a:ext cx="7719028" cy="1224731"/>
          </a:xfrm>
          <a:prstGeom prst="rect">
            <a:avLst/>
          </a:prstGeom>
          <a:ln>
            <a:solidFill>
              <a:schemeClr val="accent6"/>
            </a:solidFill>
          </a:ln>
        </p:spPr>
      </p:pic>
    </p:spTree>
    <p:extLst>
      <p:ext uri="{BB962C8B-B14F-4D97-AF65-F5344CB8AC3E}">
        <p14:creationId xmlns:p14="http://schemas.microsoft.com/office/powerpoint/2010/main" val="2334178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0</Words>
  <Application>Microsoft Office PowerPoint</Application>
  <PresentationFormat>Personalizado</PresentationFormat>
  <Paragraphs>7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Pol</dc:creator>
  <cp:lastModifiedBy>Usuario</cp:lastModifiedBy>
  <cp:revision>5</cp:revision>
  <dcterms:created xsi:type="dcterms:W3CDTF">2019-11-12T17:37:36Z</dcterms:created>
  <dcterms:modified xsi:type="dcterms:W3CDTF">2019-11-14T11:42:17Z</dcterms:modified>
</cp:coreProperties>
</file>