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ddelpozo@xtec.ca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473F1-E3B5-4D12-84D1-297FA481AE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Éssers prodigiosos</a:t>
            </a:r>
          </a:p>
        </p:txBody>
      </p:sp>
    </p:spTree>
    <p:extLst>
      <p:ext uri="{BB962C8B-B14F-4D97-AF65-F5344CB8AC3E}">
        <p14:creationId xmlns:p14="http://schemas.microsoft.com/office/powerpoint/2010/main" val="396341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44A74-CA99-4D86-AD7D-F240974C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/>
              <a:t>Les harpies</a:t>
            </a:r>
          </a:p>
        </p:txBody>
      </p:sp>
      <p:pic>
        <p:nvPicPr>
          <p:cNvPr id="1026" name="Picture 2" descr="Resultat d'imatges de harpia anmal mitologico">
            <a:extLst>
              <a:ext uri="{FF2B5EF4-FFF2-40B4-BE49-F238E27FC236}">
                <a16:creationId xmlns:a16="http://schemas.microsoft.com/office/drawing/2014/main" id="{2D2D3C8B-6877-4465-A062-E81DF7687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038350"/>
            <a:ext cx="3433889" cy="41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t d'imatges de harpia mitologia">
            <a:extLst>
              <a:ext uri="{FF2B5EF4-FFF2-40B4-BE49-F238E27FC236}">
                <a16:creationId xmlns:a16="http://schemas.microsoft.com/office/drawing/2014/main" id="{A0E485A5-672C-46F9-AA4F-C3395BD6A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52" y="2214562"/>
            <a:ext cx="7007470" cy="37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03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1E1A1-DB99-4069-845B-136E8609B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/>
              <a:t>Les sirenes</a:t>
            </a:r>
          </a:p>
        </p:txBody>
      </p:sp>
      <p:pic>
        <p:nvPicPr>
          <p:cNvPr id="3" name="Picture 2" descr="Imatge relacionada">
            <a:extLst>
              <a:ext uri="{FF2B5EF4-FFF2-40B4-BE49-F238E27FC236}">
                <a16:creationId xmlns:a16="http://schemas.microsoft.com/office/drawing/2014/main" id="{80AFD74C-9412-4AF2-BB32-D074DD4C3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9" b="-1"/>
          <a:stretch/>
        </p:blipFill>
        <p:spPr bwMode="auto">
          <a:xfrm>
            <a:off x="2644887" y="2171699"/>
            <a:ext cx="6902226" cy="388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745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D0B2C-491F-4B82-A75D-FA51BF65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L’hidra</a:t>
            </a:r>
          </a:p>
        </p:txBody>
      </p:sp>
      <p:pic>
        <p:nvPicPr>
          <p:cNvPr id="3074" name="Picture 2" descr="Resultat d'imatges de hidra del lerna">
            <a:extLst>
              <a:ext uri="{FF2B5EF4-FFF2-40B4-BE49-F238E27FC236}">
                <a16:creationId xmlns:a16="http://schemas.microsoft.com/office/drawing/2014/main" id="{F27B60E3-13B4-4AFB-9565-79C45E6F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285999"/>
            <a:ext cx="6128133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t d'imatges de hidra del lerna">
            <a:extLst>
              <a:ext uri="{FF2B5EF4-FFF2-40B4-BE49-F238E27FC236}">
                <a16:creationId xmlns:a16="http://schemas.microsoft.com/office/drawing/2014/main" id="{BD93B810-1E3D-461A-B99E-26A8BC65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12" y="757238"/>
            <a:ext cx="4040888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00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FDFEAA79-178D-4A54-AC83-6AC1132C2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BBC560D-95F6-426C-804F-FB9DD32AB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A7C15D35-ED9B-4B71-ACBF-6A90BA2E0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70928187-49AA-4933-9C7B-A9179942C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2D073A-1975-4494-820D-1C3D1AB7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La Quimera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C392626-05AF-4C52-899B-D3A0AD4E6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esultat d'imatges de quimera">
            <a:extLst>
              <a:ext uri="{FF2B5EF4-FFF2-40B4-BE49-F238E27FC236}">
                <a16:creationId xmlns:a16="http://schemas.microsoft.com/office/drawing/2014/main" id="{84943A90-4417-40AC-BD9F-09E77B488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6502" y="1279938"/>
            <a:ext cx="4243375" cy="275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t d'imatges de quimera">
            <a:extLst>
              <a:ext uri="{FF2B5EF4-FFF2-40B4-BE49-F238E27FC236}">
                <a16:creationId xmlns:a16="http://schemas.microsoft.com/office/drawing/2014/main" id="{4D1E3791-6647-4210-BDDC-AEC552091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4246" y="1257341"/>
            <a:ext cx="4160689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E9364B3-6D35-41AF-A387-3531E1737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1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D098D-2BCC-48E4-B897-3228739F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Els centaures</a:t>
            </a:r>
          </a:p>
        </p:txBody>
      </p:sp>
      <p:pic>
        <p:nvPicPr>
          <p:cNvPr id="5122" name="Picture 2" descr="Resultat d'imatges de centaure">
            <a:extLst>
              <a:ext uri="{FF2B5EF4-FFF2-40B4-BE49-F238E27FC236}">
                <a16:creationId xmlns:a16="http://schemas.microsoft.com/office/drawing/2014/main" id="{17D50FDB-06B3-4A6B-A837-60612FEDC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244" y="2333627"/>
            <a:ext cx="2951868" cy="354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t d'imatges de centaures">
            <a:extLst>
              <a:ext uri="{FF2B5EF4-FFF2-40B4-BE49-F238E27FC236}">
                <a16:creationId xmlns:a16="http://schemas.microsoft.com/office/drawing/2014/main" id="{46F610F8-CAF5-4A30-9F37-5E13F68AA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06" y="2075393"/>
            <a:ext cx="26860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06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C385F-2BBE-49F5-A0F4-B2C09C82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Els sàtirs</a:t>
            </a:r>
          </a:p>
        </p:txBody>
      </p:sp>
      <p:pic>
        <p:nvPicPr>
          <p:cNvPr id="6146" name="Picture 2" descr="Resultat d'imatges de sÃ tir">
            <a:extLst>
              <a:ext uri="{FF2B5EF4-FFF2-40B4-BE49-F238E27FC236}">
                <a16:creationId xmlns:a16="http://schemas.microsoft.com/office/drawing/2014/main" id="{3F865F4F-3EEC-4DE8-A5E6-2957C591B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8" y="2180696"/>
            <a:ext cx="2692003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tge relacionada">
            <a:extLst>
              <a:ext uri="{FF2B5EF4-FFF2-40B4-BE49-F238E27FC236}">
                <a16:creationId xmlns:a16="http://schemas.microsoft.com/office/drawing/2014/main" id="{ABE05EF4-A6E1-4FC4-93EF-7182D8746B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91" y="1103843"/>
            <a:ext cx="36004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t d'imatges de gargola">
            <a:extLst>
              <a:ext uri="{FF2B5EF4-FFF2-40B4-BE49-F238E27FC236}">
                <a16:creationId xmlns:a16="http://schemas.microsoft.com/office/drawing/2014/main" id="{03F69C60-E7B1-4E4D-AE04-ED444C9D2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062" y="1634065"/>
            <a:ext cx="3513770" cy="268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5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21CD3-26CF-4DB8-9A31-BD35D627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/>
              <a:t>Petit catàleg d’éssers prodigiosos </a:t>
            </a:r>
            <a:br>
              <a:rPr lang="ca-ES" dirty="0"/>
            </a:br>
            <a:r>
              <a:rPr lang="ca-ES" dirty="0"/>
              <a:t>de la mitologia grecollatina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61F395-9B14-4B6E-8EED-94FE1F614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En format paper, digital o vídeo. </a:t>
            </a:r>
          </a:p>
          <a:p>
            <a:r>
              <a:rPr lang="ca-ES" dirty="0"/>
              <a:t>Ha de contenir mínim 4 éssers prodigiosos dels que apareixen al llibre + 2 extres i 1 inventat</a:t>
            </a:r>
          </a:p>
          <a:p>
            <a:r>
              <a:rPr lang="ca-ES" dirty="0"/>
              <a:t>Totes les fitxes han de contenir la següent informació: nom, descripció de l’ésser, imatge representativa i citar algun mite on </a:t>
            </a:r>
            <a:r>
              <a:rPr lang="ca-ES" dirty="0" err="1"/>
              <a:t>apareixi</a:t>
            </a:r>
            <a:r>
              <a:rPr lang="ca-ES" dirty="0"/>
              <a:t> l’ésser prodigiós. </a:t>
            </a:r>
          </a:p>
          <a:p>
            <a:r>
              <a:rPr lang="ca-ES" dirty="0"/>
              <a:t>Entrega a través de </a:t>
            </a:r>
            <a:r>
              <a:rPr lang="ca-ES" dirty="0">
                <a:hlinkClick r:id="rId2"/>
              </a:rPr>
              <a:t>ddelpozo@xtec.cat</a:t>
            </a:r>
            <a:r>
              <a:rPr lang="ca-ES" dirty="0"/>
              <a:t> </a:t>
            </a:r>
          </a:p>
          <a:p>
            <a:r>
              <a:rPr lang="ca-ES" dirty="0"/>
              <a:t>Data d’entrega: 21/04/20</a:t>
            </a:r>
          </a:p>
        </p:txBody>
      </p:sp>
    </p:spTree>
    <p:extLst>
      <p:ext uri="{BB962C8B-B14F-4D97-AF65-F5344CB8AC3E}">
        <p14:creationId xmlns:p14="http://schemas.microsoft.com/office/powerpoint/2010/main" val="405126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48B18A2-D910-4B6C-A8FB-302729E57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4" t="20194" r="31211" b="7897"/>
          <a:stretch/>
        </p:blipFill>
        <p:spPr>
          <a:xfrm>
            <a:off x="1214437" y="621123"/>
            <a:ext cx="9115425" cy="561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04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88</Words>
  <Application>Microsoft Office PowerPoint</Application>
  <PresentationFormat>Panorámica</PresentationFormat>
  <Paragraphs>13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Orgánico</vt:lpstr>
      <vt:lpstr>Éssers prodigiosos</vt:lpstr>
      <vt:lpstr>Les harpies</vt:lpstr>
      <vt:lpstr>Les sirenes</vt:lpstr>
      <vt:lpstr>L’hidra</vt:lpstr>
      <vt:lpstr>La Quimera</vt:lpstr>
      <vt:lpstr>Els centaures</vt:lpstr>
      <vt:lpstr>Els sàtirs</vt:lpstr>
      <vt:lpstr>Petit catàleg d’éssers prodigiosos  de la mitologia grecollatina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Éssers prodigiosos</dc:title>
  <dc:creator>Lola del Pozo Gragera</dc:creator>
  <cp:lastModifiedBy>Lola del Pozo Gragera</cp:lastModifiedBy>
  <cp:revision>5</cp:revision>
  <dcterms:created xsi:type="dcterms:W3CDTF">2019-04-23T08:00:33Z</dcterms:created>
  <dcterms:modified xsi:type="dcterms:W3CDTF">2020-04-09T16:34:28Z</dcterms:modified>
</cp:coreProperties>
</file>