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68D230F3-CF80-4859-8CE7-A43EE81993B5}" styleName="Estilo claro 1 - Acento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A9EEC3-7978-4020-9C85-33E4BD77EE16}" type="datetimeFigureOut">
              <a:rPr lang="es-ES" smtClean="0"/>
              <a:pPr/>
              <a:t>29/10/2015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505884-7C75-45D0-8CC5-D090B5F62A60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05884-7C75-45D0-8CC5-D090B5F62A60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05884-7C75-45D0-8CC5-D090B5F62A60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05884-7C75-45D0-8CC5-D090B5F62A60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505884-7C75-45D0-8CC5-D090B5F62A60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CEC7-6D7F-4508-A593-2A492FCE0173}" type="datetimeFigureOut">
              <a:rPr lang="es-ES" smtClean="0"/>
              <a:pPr/>
              <a:t>29/10/2015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E9C-EDA0-4EEB-9D68-BCD8A222D0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CEC7-6D7F-4508-A593-2A492FCE0173}" type="datetimeFigureOut">
              <a:rPr lang="es-ES" smtClean="0"/>
              <a:pPr/>
              <a:t>29/10/2015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E9C-EDA0-4EEB-9D68-BCD8A222D0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CEC7-6D7F-4508-A593-2A492FCE0173}" type="datetimeFigureOut">
              <a:rPr lang="es-ES" smtClean="0"/>
              <a:pPr/>
              <a:t>29/10/2015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E9C-EDA0-4EEB-9D68-BCD8A222D0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CEC7-6D7F-4508-A593-2A492FCE0173}" type="datetimeFigureOut">
              <a:rPr lang="es-ES" smtClean="0"/>
              <a:pPr/>
              <a:t>29/10/2015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E9C-EDA0-4EEB-9D68-BCD8A222D0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CEC7-6D7F-4508-A593-2A492FCE0173}" type="datetimeFigureOut">
              <a:rPr lang="es-ES" smtClean="0"/>
              <a:pPr/>
              <a:t>29/10/2015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E9C-EDA0-4EEB-9D68-BCD8A222D0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CEC7-6D7F-4508-A593-2A492FCE0173}" type="datetimeFigureOut">
              <a:rPr lang="es-ES" smtClean="0"/>
              <a:pPr/>
              <a:t>29/10/2015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E9C-EDA0-4EEB-9D68-BCD8A222D0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CEC7-6D7F-4508-A593-2A492FCE0173}" type="datetimeFigureOut">
              <a:rPr lang="es-ES" smtClean="0"/>
              <a:pPr/>
              <a:t>29/10/2015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E9C-EDA0-4EEB-9D68-BCD8A222D0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CEC7-6D7F-4508-A593-2A492FCE0173}" type="datetimeFigureOut">
              <a:rPr lang="es-ES" smtClean="0"/>
              <a:pPr/>
              <a:t>29/10/2015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E9C-EDA0-4EEB-9D68-BCD8A222D0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CEC7-6D7F-4508-A593-2A492FCE0173}" type="datetimeFigureOut">
              <a:rPr lang="es-ES" smtClean="0"/>
              <a:pPr/>
              <a:t>29/10/2015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E9C-EDA0-4EEB-9D68-BCD8A222D0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CEC7-6D7F-4508-A593-2A492FCE0173}" type="datetimeFigureOut">
              <a:rPr lang="es-ES" smtClean="0"/>
              <a:pPr/>
              <a:t>29/10/2015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E9C-EDA0-4EEB-9D68-BCD8A222D0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5CEC7-6D7F-4508-A593-2A492FCE0173}" type="datetimeFigureOut">
              <a:rPr lang="es-ES" smtClean="0"/>
              <a:pPr/>
              <a:t>29/10/2015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565E9C-EDA0-4EEB-9D68-BCD8A222D0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55CEC7-6D7F-4508-A593-2A492FCE0173}" type="datetimeFigureOut">
              <a:rPr lang="es-ES" smtClean="0"/>
              <a:pPr/>
              <a:t>29/10/2015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65E9C-EDA0-4EEB-9D68-BCD8A222D0D1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864095"/>
          </a:xfrm>
        </p:spPr>
        <p:txBody>
          <a:bodyPr/>
          <a:lstStyle/>
          <a:p>
            <a:r>
              <a:rPr lang="ca-ES" dirty="0" smtClean="0"/>
              <a:t>Viatge fi de curs</a:t>
            </a:r>
            <a:endParaRPr lang="ca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27584" y="980728"/>
          <a:ext cx="7560840" cy="5246369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954280"/>
                <a:gridCol w="1321311"/>
                <a:gridCol w="1247905"/>
                <a:gridCol w="1247905"/>
                <a:gridCol w="1101093"/>
                <a:gridCol w="1688346"/>
              </a:tblGrid>
              <a:tr h="399832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ROMA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PRAGA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LISBOA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BERLIN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NACIONAL</a:t>
                      </a:r>
                      <a:endParaRPr lang="es-ES" dirty="0"/>
                    </a:p>
                  </a:txBody>
                  <a:tcPr anchor="ctr"/>
                </a:tc>
              </a:tr>
              <a:tr h="908074">
                <a:tc>
                  <a:txBody>
                    <a:bodyPr/>
                    <a:lstStyle/>
                    <a:p>
                      <a:r>
                        <a:rPr lang="es-ES" dirty="0" smtClean="0"/>
                        <a:t>ARTIS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400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492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450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Menorca 321</a:t>
                      </a:r>
                    </a:p>
                    <a:p>
                      <a:pPr algn="ctr"/>
                      <a:r>
                        <a:rPr lang="es-ES" dirty="0" smtClean="0"/>
                        <a:t>Cantabria 300</a:t>
                      </a:r>
                      <a:endParaRPr lang="es-ES" dirty="0"/>
                    </a:p>
                  </a:txBody>
                  <a:tcPr anchor="ctr"/>
                </a:tc>
              </a:tr>
              <a:tr h="951205">
                <a:tc>
                  <a:txBody>
                    <a:bodyPr/>
                    <a:lstStyle/>
                    <a:p>
                      <a:r>
                        <a:rPr lang="es-ES" dirty="0" smtClean="0"/>
                        <a:t>VALUA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369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513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493*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Cantabria 280</a:t>
                      </a:r>
                      <a:endParaRPr lang="es-ES" dirty="0"/>
                    </a:p>
                  </a:txBody>
                  <a:tcPr anchor="ctr"/>
                </a:tc>
              </a:tr>
              <a:tr h="951205">
                <a:tc>
                  <a:txBody>
                    <a:bodyPr/>
                    <a:lstStyle/>
                    <a:p>
                      <a:r>
                        <a:rPr lang="es-ES" dirty="0" smtClean="0"/>
                        <a:t>BYEBYE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302*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450*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Mallorca 290</a:t>
                      </a:r>
                    </a:p>
                    <a:p>
                      <a:pPr algn="ctr"/>
                      <a:r>
                        <a:rPr lang="es-ES" dirty="0" smtClean="0"/>
                        <a:t>Valencia 290</a:t>
                      </a:r>
                      <a:endParaRPr lang="es-ES" dirty="0"/>
                    </a:p>
                  </a:txBody>
                  <a:tcPr anchor="ctr"/>
                </a:tc>
              </a:tr>
              <a:tr h="1038156">
                <a:tc>
                  <a:txBody>
                    <a:bodyPr/>
                    <a:lstStyle/>
                    <a:p>
                      <a:r>
                        <a:rPr lang="es-ES" dirty="0" smtClean="0"/>
                        <a:t>CUM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428*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418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</a:tr>
              <a:tr h="997897">
                <a:tc gridSpan="6"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PREUS</a:t>
                      </a:r>
                      <a:endParaRPr lang="es-E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576" y="188641"/>
            <a:ext cx="7772400" cy="864095"/>
          </a:xfrm>
        </p:spPr>
        <p:txBody>
          <a:bodyPr/>
          <a:lstStyle/>
          <a:p>
            <a:r>
              <a:rPr lang="ca-ES" dirty="0" smtClean="0"/>
              <a:t>Viatge fi de curs</a:t>
            </a:r>
            <a:endParaRPr lang="ca-ES" dirty="0"/>
          </a:p>
        </p:txBody>
      </p:sp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899592" y="260648"/>
          <a:ext cx="7416828" cy="5616623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864096"/>
                <a:gridCol w="1584176"/>
                <a:gridCol w="1296144"/>
                <a:gridCol w="1008112"/>
                <a:gridCol w="1080120"/>
                <a:gridCol w="1584180"/>
              </a:tblGrid>
              <a:tr h="492834">
                <a:tc>
                  <a:txBody>
                    <a:bodyPr/>
                    <a:lstStyle/>
                    <a:p>
                      <a:pPr algn="ctr"/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ROMA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PRAGA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LISBOA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BERLIN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dirty="0" smtClean="0"/>
                        <a:t>NACIONAL</a:t>
                      </a:r>
                      <a:endParaRPr lang="es-ES" dirty="0"/>
                    </a:p>
                  </a:txBody>
                  <a:tcPr anchor="ctr"/>
                </a:tc>
              </a:tr>
              <a:tr h="1246683">
                <a:tc>
                  <a:txBody>
                    <a:bodyPr/>
                    <a:lstStyle/>
                    <a:p>
                      <a:r>
                        <a:rPr lang="es-ES" dirty="0" smtClean="0"/>
                        <a:t>ARTIS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 </a:t>
                      </a:r>
                      <a:r>
                        <a:rPr lang="es-ES" dirty="0" err="1" smtClean="0"/>
                        <a:t>nits</a:t>
                      </a:r>
                      <a:r>
                        <a:rPr lang="es-ES" dirty="0" smtClean="0"/>
                        <a:t> Roma 3*</a:t>
                      </a:r>
                    </a:p>
                    <a:p>
                      <a:r>
                        <a:rPr lang="es-ES" dirty="0" smtClean="0"/>
                        <a:t>2 </a:t>
                      </a:r>
                      <a:r>
                        <a:rPr lang="es-ES" dirty="0" err="1" smtClean="0"/>
                        <a:t>nits</a:t>
                      </a:r>
                      <a:r>
                        <a:rPr lang="es-ES" dirty="0" smtClean="0"/>
                        <a:t>  </a:t>
                      </a:r>
                      <a:r>
                        <a:rPr lang="es-ES" dirty="0" err="1" smtClean="0"/>
                        <a:t>vaixell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Hotel 4*</a:t>
                      </a:r>
                    </a:p>
                    <a:p>
                      <a:r>
                        <a:rPr lang="es-ES" dirty="0" err="1" smtClean="0"/>
                        <a:t>Vol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Vol</a:t>
                      </a:r>
                      <a:endParaRPr lang="es-ES" dirty="0" smtClean="0"/>
                    </a:p>
                    <a:p>
                      <a:r>
                        <a:rPr lang="es-ES" dirty="0" smtClean="0"/>
                        <a:t>Hotel 3*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Menroca</a:t>
                      </a:r>
                      <a:endParaRPr lang="es-E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dirty="0" err="1" smtClean="0"/>
                        <a:t>Multiaventura</a:t>
                      </a:r>
                      <a:endParaRPr lang="es-ES" dirty="0" smtClean="0"/>
                    </a:p>
                  </a:txBody>
                  <a:tcPr anchor="ctr"/>
                </a:tc>
              </a:tr>
              <a:tr h="1230012">
                <a:tc>
                  <a:txBody>
                    <a:bodyPr/>
                    <a:lstStyle/>
                    <a:p>
                      <a:r>
                        <a:rPr lang="es-ES" dirty="0" smtClean="0"/>
                        <a:t>VALUA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Anada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vol</a:t>
                      </a:r>
                      <a:r>
                        <a:rPr lang="es-ES" dirty="0" smtClean="0"/>
                        <a:t> </a:t>
                      </a:r>
                    </a:p>
                    <a:p>
                      <a:r>
                        <a:rPr lang="es-ES" dirty="0" smtClean="0"/>
                        <a:t>3 </a:t>
                      </a:r>
                      <a:r>
                        <a:rPr lang="es-ES" dirty="0" err="1" smtClean="0"/>
                        <a:t>nits</a:t>
                      </a:r>
                      <a:r>
                        <a:rPr lang="es-ES" dirty="0" smtClean="0"/>
                        <a:t> Roma</a:t>
                      </a:r>
                    </a:p>
                    <a:p>
                      <a:r>
                        <a:rPr lang="es-ES" dirty="0" err="1" smtClean="0"/>
                        <a:t>Nit</a:t>
                      </a:r>
                      <a:r>
                        <a:rPr lang="es-ES" dirty="0" smtClean="0"/>
                        <a:t> </a:t>
                      </a:r>
                      <a:r>
                        <a:rPr lang="es-ES" dirty="0" err="1" smtClean="0"/>
                        <a:t>vaixell</a:t>
                      </a:r>
                      <a:r>
                        <a:rPr lang="es-ES" dirty="0" smtClean="0"/>
                        <a:t> 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Hotel 3*</a:t>
                      </a:r>
                    </a:p>
                    <a:p>
                      <a:r>
                        <a:rPr lang="es-ES" dirty="0" err="1" smtClean="0"/>
                        <a:t>Vol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Alberg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Multiaventura</a:t>
                      </a:r>
                      <a:endParaRPr lang="es-ES" dirty="0"/>
                    </a:p>
                  </a:txBody>
                  <a:tcPr anchor="ctr"/>
                </a:tc>
              </a:tr>
              <a:tr h="1417082">
                <a:tc>
                  <a:txBody>
                    <a:bodyPr/>
                    <a:lstStyle/>
                    <a:p>
                      <a:r>
                        <a:rPr lang="es-ES" dirty="0" smtClean="0"/>
                        <a:t>BYEBYE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3 </a:t>
                      </a:r>
                      <a:r>
                        <a:rPr lang="es-ES" dirty="0" err="1" smtClean="0"/>
                        <a:t>nits</a:t>
                      </a:r>
                      <a:r>
                        <a:rPr lang="es-ES" dirty="0" smtClean="0"/>
                        <a:t> Roma</a:t>
                      </a:r>
                    </a:p>
                    <a:p>
                      <a:r>
                        <a:rPr lang="es-ES" dirty="0" smtClean="0"/>
                        <a:t>2 </a:t>
                      </a:r>
                      <a:r>
                        <a:rPr lang="es-ES" dirty="0" err="1" smtClean="0"/>
                        <a:t>nits</a:t>
                      </a:r>
                      <a:r>
                        <a:rPr lang="es-ES" dirty="0" smtClean="0"/>
                        <a:t>  </a:t>
                      </a:r>
                      <a:r>
                        <a:rPr lang="es-ES" dirty="0" err="1" smtClean="0"/>
                        <a:t>vaixell</a:t>
                      </a:r>
                      <a:endParaRPr lang="es-ES" dirty="0" smtClean="0"/>
                    </a:p>
                    <a:p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Alberg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smtClean="0"/>
                        <a:t>Mallorca</a:t>
                      </a:r>
                      <a:endParaRPr lang="es-ES"/>
                    </a:p>
                  </a:txBody>
                  <a:tcPr anchor="ctr"/>
                </a:tc>
              </a:tr>
              <a:tr h="1230012">
                <a:tc>
                  <a:txBody>
                    <a:bodyPr/>
                    <a:lstStyle/>
                    <a:p>
                      <a:r>
                        <a:rPr lang="es-ES" dirty="0" smtClean="0"/>
                        <a:t>CUM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smtClean="0"/>
                        <a:t>Bus </a:t>
                      </a:r>
                      <a:r>
                        <a:rPr lang="es-ES" dirty="0" err="1" smtClean="0"/>
                        <a:t>aeroport</a:t>
                      </a:r>
                      <a:r>
                        <a:rPr lang="es-ES" dirty="0" smtClean="0"/>
                        <a:t>?</a:t>
                      </a:r>
                    </a:p>
                    <a:p>
                      <a:r>
                        <a:rPr lang="es-ES" dirty="0" err="1" smtClean="0"/>
                        <a:t>Alberg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s-ES" dirty="0" err="1" smtClean="0"/>
                        <a:t>Alberg</a:t>
                      </a:r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es-ES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55576" y="260648"/>
          <a:ext cx="7704856" cy="10081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52428"/>
                <a:gridCol w="3852428"/>
              </a:tblGrid>
              <a:tr h="504056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+mn-lt"/>
                        </a:rPr>
                        <a:t>ROMA</a:t>
                      </a:r>
                      <a:endParaRPr lang="es-ES" sz="2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err="1" smtClean="0"/>
                        <a:t>Artis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err="1" smtClean="0"/>
                        <a:t>Valua</a:t>
                      </a:r>
                      <a:endParaRPr lang="es-E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55576" y="1397000"/>
          <a:ext cx="7704856" cy="466344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852428"/>
                <a:gridCol w="3852428"/>
              </a:tblGrid>
              <a:tr h="45522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-</a:t>
                      </a:r>
                      <a:r>
                        <a:rPr lang="es-ES" sz="1400" dirty="0" smtClean="0"/>
                        <a:t>Tots </a:t>
                      </a:r>
                      <a:r>
                        <a:rPr lang="es-ES" sz="1400" dirty="0" err="1" smtClean="0"/>
                        <a:t>els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trasllats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segons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itinerari</a:t>
                      </a:r>
                      <a:endParaRPr lang="es-ES" sz="1400" dirty="0" smtClean="0"/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smtClean="0"/>
                        <a:t>-ANADA AMB VAIXELL DE LA CIA.GRIMALDI: INCLOU  </a:t>
                      </a:r>
                      <a:r>
                        <a:rPr lang="es-ES" sz="1400" dirty="0" smtClean="0"/>
                        <a:t>SOPAR/CAMAROT+</a:t>
                      </a:r>
                      <a:r>
                        <a:rPr lang="es-ES" sz="1400" dirty="0" smtClean="0"/>
                        <a:t>ESMORZAR + DINAR.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smtClean="0"/>
                        <a:t>-TORNADA AMB VAIXELL DE LA CIA. GRIMALDI : INCLOU SOPAR/CAMAROT+ ESMORZAR + DINAR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smtClean="0"/>
                        <a:t>-ESTADA HOTEL RESIDENZA CANDIA EN REGIM DE MITJA PENSIÓ –SOPAR EN RESTAURANT EXTERN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smtClean="0"/>
                        <a:t>-AIGUA INCLOSA ALS SOPARS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smtClean="0"/>
                        <a:t>-ENTRADES </a:t>
                      </a:r>
                      <a:r>
                        <a:rPr lang="es-ES" sz="1400" dirty="0" err="1" smtClean="0"/>
                        <a:t>Coliseu</a:t>
                      </a:r>
                      <a:r>
                        <a:rPr lang="es-ES" sz="1400" dirty="0" smtClean="0"/>
                        <a:t> i </a:t>
                      </a:r>
                      <a:r>
                        <a:rPr lang="es-ES" sz="1400" dirty="0" err="1" smtClean="0"/>
                        <a:t>Vaticà</a:t>
                      </a:r>
                      <a:r>
                        <a:rPr lang="es-ES" sz="1400" smtClean="0"/>
                        <a:t> SENSE </a:t>
                      </a:r>
                      <a:r>
                        <a:rPr lang="es-ES" sz="1400" dirty="0" smtClean="0"/>
                        <a:t>GUIES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smtClean="0"/>
                        <a:t>-ALLOTJAMENTS EN HABITACIONS MULTIPLES /PROFESSORS DOBLE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smtClean="0"/>
                        <a:t>-CAMAROTS AL VAIXELL EN MÚLTIPLE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smtClean="0"/>
                        <a:t>-ASSEGURANÇA TURÍSTICA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smtClean="0"/>
                        <a:t>-ASSEGURANÇA DE RESPONSABILITAT CIVIL PER PROFESSORS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smtClean="0"/>
                        <a:t>Tots </a:t>
                      </a:r>
                      <a:r>
                        <a:rPr lang="es-ES" sz="1400" dirty="0" err="1" smtClean="0"/>
                        <a:t>els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trasllats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segons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itinerari</a:t>
                      </a:r>
                      <a:endParaRPr lang="es-ES" sz="1400" dirty="0" smtClean="0"/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err="1" smtClean="0"/>
                        <a:t>Vol</a:t>
                      </a:r>
                      <a:r>
                        <a:rPr lang="es-ES" sz="1400" dirty="0" smtClean="0"/>
                        <a:t> Barcelona BCN - Roma FCO un </a:t>
                      </a:r>
                      <a:r>
                        <a:rPr lang="es-ES" sz="1400" dirty="0" err="1" smtClean="0"/>
                        <a:t>trajecte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inclou</a:t>
                      </a:r>
                      <a:r>
                        <a:rPr lang="es-ES" sz="1400" dirty="0" smtClean="0"/>
                        <a:t> maleta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smtClean="0"/>
                        <a:t>Hotel 2* centre Roma – sopar en restaurant </a:t>
                      </a:r>
                      <a:r>
                        <a:rPr lang="es-ES" sz="1400" dirty="0" err="1" smtClean="0"/>
                        <a:t>extern</a:t>
                      </a:r>
                      <a:endParaRPr lang="es-ES" sz="1400" dirty="0" smtClean="0"/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err="1" smtClean="0"/>
                        <a:t>Vaixell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Civitavecchia</a:t>
                      </a:r>
                      <a:r>
                        <a:rPr lang="es-ES" sz="1400" dirty="0" smtClean="0"/>
                        <a:t> Roma- BCN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err="1" smtClean="0"/>
                        <a:t>Assegurança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d’assitència</a:t>
                      </a:r>
                      <a:r>
                        <a:rPr lang="es-ES" sz="1400" baseline="0" dirty="0" smtClean="0"/>
                        <a:t> de </a:t>
                      </a:r>
                      <a:r>
                        <a:rPr lang="es-ES" sz="1400" baseline="0" dirty="0" err="1" smtClean="0"/>
                        <a:t>viatges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europa</a:t>
                      </a:r>
                      <a:endParaRPr lang="es-ES" sz="1400" baseline="0" dirty="0" smtClean="0"/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baseline="0" dirty="0" err="1" smtClean="0"/>
                        <a:t>Entrades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Coliseu</a:t>
                      </a:r>
                      <a:endParaRPr lang="es-E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Tabla"/>
          <p:cNvGraphicFramePr>
            <a:graphicFrameLocks noGrp="1"/>
          </p:cNvGraphicFramePr>
          <p:nvPr/>
        </p:nvGraphicFramePr>
        <p:xfrm>
          <a:off x="755576" y="260648"/>
          <a:ext cx="7704856" cy="1008112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3852428"/>
                <a:gridCol w="3852428"/>
              </a:tblGrid>
              <a:tr h="504056">
                <a:tc gridSpan="2"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+mn-lt"/>
                        </a:rPr>
                        <a:t>PRAGA</a:t>
                      </a:r>
                      <a:endParaRPr lang="es-ES" sz="2400" dirty="0">
                        <a:latin typeface="+mn-lt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</a:tr>
              <a:tr h="504056"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err="1" smtClean="0"/>
                        <a:t>Artis</a:t>
                      </a:r>
                      <a:endParaRPr lang="es-E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err="1" smtClean="0"/>
                        <a:t>Valua</a:t>
                      </a:r>
                      <a:endParaRPr lang="es-ES" sz="24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4 Tabla"/>
          <p:cNvGraphicFramePr>
            <a:graphicFrameLocks noGrp="1"/>
          </p:cNvGraphicFramePr>
          <p:nvPr/>
        </p:nvGraphicFramePr>
        <p:xfrm>
          <a:off x="755576" y="1397000"/>
          <a:ext cx="7704856" cy="4815840"/>
        </p:xfrm>
        <a:graphic>
          <a:graphicData uri="http://schemas.openxmlformats.org/drawingml/2006/table">
            <a:tbl>
              <a:tblPr firstRow="1" bandRow="1">
                <a:tableStyleId>{68D230F3-CF80-4859-8CE7-A43EE81993B5}</a:tableStyleId>
              </a:tblPr>
              <a:tblGrid>
                <a:gridCol w="3852428"/>
                <a:gridCol w="3852428"/>
              </a:tblGrid>
              <a:tr h="4552280"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err="1" smtClean="0"/>
                        <a:t>Vol</a:t>
                      </a:r>
                      <a:r>
                        <a:rPr lang="es-ES" sz="1400" dirty="0" smtClean="0"/>
                        <a:t> Barcelona-Praga-Barcelona AMB LA COMPANYIA CSZA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smtClean="0"/>
                        <a:t>Tots </a:t>
                      </a:r>
                      <a:r>
                        <a:rPr lang="es-ES" sz="1400" dirty="0" err="1" smtClean="0"/>
                        <a:t>els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trasllats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segons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itinerari</a:t>
                      </a:r>
                      <a:endParaRPr lang="es-ES" sz="1400" dirty="0" smtClean="0"/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smtClean="0"/>
                        <a:t>1 maleta de </a:t>
                      </a:r>
                      <a:r>
                        <a:rPr lang="es-ES" sz="1400" dirty="0" err="1" smtClean="0"/>
                        <a:t>facturació</a:t>
                      </a:r>
                      <a:r>
                        <a:rPr lang="es-ES" sz="1400" dirty="0" smtClean="0"/>
                        <a:t>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smtClean="0"/>
                        <a:t>4 </a:t>
                      </a:r>
                      <a:r>
                        <a:rPr lang="es-ES" sz="1400" dirty="0" err="1" smtClean="0"/>
                        <a:t>nits</a:t>
                      </a:r>
                      <a:r>
                        <a:rPr lang="es-ES" sz="1400" dirty="0" smtClean="0"/>
                        <a:t> en hotel OLIMPIK 4* 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err="1" smtClean="0"/>
                        <a:t>Habitacions</a:t>
                      </a:r>
                      <a:r>
                        <a:rPr lang="es-ES" sz="1400" dirty="0" smtClean="0"/>
                        <a:t> múltiples en </a:t>
                      </a:r>
                      <a:r>
                        <a:rPr lang="es-ES" sz="1400" dirty="0" err="1" smtClean="0"/>
                        <a:t>mitja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pensió</a:t>
                      </a:r>
                      <a:endParaRPr lang="es-ES" sz="1400" dirty="0" smtClean="0"/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err="1" smtClean="0"/>
                        <a:t>Excursió</a:t>
                      </a:r>
                      <a:r>
                        <a:rPr lang="es-ES" sz="1400" dirty="0" smtClean="0"/>
                        <a:t> TEREZIN AMB ENTRADES + </a:t>
                      </a:r>
                      <a:r>
                        <a:rPr lang="es-ES" sz="1400" dirty="0" err="1" smtClean="0"/>
                        <a:t>Excursió</a:t>
                      </a:r>
                      <a:r>
                        <a:rPr lang="es-ES" sz="1400" dirty="0" smtClean="0"/>
                        <a:t> Castell de Praga </a:t>
                      </a:r>
                      <a:r>
                        <a:rPr lang="es-ES" sz="1400" dirty="0" err="1" smtClean="0"/>
                        <a:t>amb</a:t>
                      </a:r>
                      <a:r>
                        <a:rPr lang="es-ES" sz="1400" dirty="0" smtClean="0"/>
                        <a:t> ENTRADES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err="1" smtClean="0"/>
                        <a:t>Mínim</a:t>
                      </a:r>
                      <a:r>
                        <a:rPr lang="es-ES" sz="1400" dirty="0" smtClean="0"/>
                        <a:t> 70 persones de </a:t>
                      </a:r>
                      <a:r>
                        <a:rPr lang="es-ES" sz="1400" dirty="0" err="1" smtClean="0"/>
                        <a:t>pagament</a:t>
                      </a:r>
                      <a:endParaRPr lang="es-ES" sz="1400" dirty="0" smtClean="0"/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err="1" smtClean="0"/>
                        <a:t>Assegurança</a:t>
                      </a:r>
                      <a:r>
                        <a:rPr lang="es-ES" sz="1400" dirty="0" smtClean="0"/>
                        <a:t> de </a:t>
                      </a:r>
                      <a:r>
                        <a:rPr lang="es-ES" sz="1400" dirty="0" err="1" smtClean="0"/>
                        <a:t>viatges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amb</a:t>
                      </a:r>
                      <a:r>
                        <a:rPr lang="es-ES" sz="1400" dirty="0" smtClean="0"/>
                        <a:t> la </a:t>
                      </a:r>
                      <a:r>
                        <a:rPr lang="es-ES" sz="1400" dirty="0" err="1" smtClean="0"/>
                        <a:t>companyia</a:t>
                      </a:r>
                      <a:r>
                        <a:rPr lang="es-ES" sz="1400" dirty="0" smtClean="0"/>
                        <a:t> EUROPEA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err="1" smtClean="0"/>
                        <a:t>Assegurança</a:t>
                      </a:r>
                      <a:r>
                        <a:rPr lang="es-ES" sz="1400" dirty="0" smtClean="0"/>
                        <a:t> de </a:t>
                      </a:r>
                      <a:r>
                        <a:rPr lang="es-ES" sz="1400" dirty="0" err="1" smtClean="0"/>
                        <a:t>responsabilitat</a:t>
                      </a:r>
                      <a:r>
                        <a:rPr lang="es-ES" sz="1400" dirty="0" smtClean="0"/>
                        <a:t> civil </a:t>
                      </a:r>
                      <a:r>
                        <a:rPr lang="es-ES" sz="1400" dirty="0" err="1" smtClean="0"/>
                        <a:t>pels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professors</a:t>
                      </a:r>
                      <a:r>
                        <a:rPr lang="es-ES" sz="1400" dirty="0" smtClean="0"/>
                        <a:t> o </a:t>
                      </a:r>
                      <a:r>
                        <a:rPr lang="es-ES" sz="1400" dirty="0" err="1" smtClean="0"/>
                        <a:t>acompanyants</a:t>
                      </a:r>
                      <a:r>
                        <a:rPr lang="es-ES" sz="1400" dirty="0" smtClean="0"/>
                        <a:t>.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smtClean="0"/>
                        <a:t>IVA</a:t>
                      </a:r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err="1" smtClean="0"/>
                        <a:t>Taxes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d’Aeroport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es-ES" sz="1400" dirty="0" smtClean="0"/>
                        <a:t>Tots </a:t>
                      </a:r>
                      <a:r>
                        <a:rPr lang="es-ES" sz="1400" dirty="0" err="1" smtClean="0"/>
                        <a:t>els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trasllats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segons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itinerari</a:t>
                      </a:r>
                      <a:endParaRPr lang="es-E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err="1" smtClean="0"/>
                        <a:t>Vol</a:t>
                      </a:r>
                      <a:r>
                        <a:rPr lang="es-ES" sz="1400" dirty="0" smtClean="0"/>
                        <a:t> Barcelona-Praga-Barcelona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1 maleta de </a:t>
                      </a:r>
                      <a:r>
                        <a:rPr lang="es-ES" sz="1400" dirty="0" err="1" smtClean="0"/>
                        <a:t>facturació</a:t>
                      </a:r>
                      <a:endParaRPr lang="es-E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Hotel centre Praga 3 * </a:t>
                      </a:r>
                      <a:r>
                        <a:rPr lang="es-ES" sz="1400" dirty="0" err="1" smtClean="0"/>
                        <a:t>Habitació</a:t>
                      </a:r>
                      <a:r>
                        <a:rPr lang="es-ES" sz="1400" dirty="0" smtClean="0"/>
                        <a:t> múltiple </a:t>
                      </a:r>
                      <a:r>
                        <a:rPr lang="es-ES" sz="1400" dirty="0" err="1" smtClean="0"/>
                        <a:t>Mitja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Pensió</a:t>
                      </a:r>
                      <a:endParaRPr lang="es-ES" sz="14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Camp de </a:t>
                      </a:r>
                      <a:r>
                        <a:rPr lang="es-ES" sz="1400" dirty="0" err="1" smtClean="0"/>
                        <a:t>concentració</a:t>
                      </a:r>
                      <a:r>
                        <a:rPr lang="es-ES" sz="1400" dirty="0" smtClean="0"/>
                        <a:t> de </a:t>
                      </a:r>
                      <a:r>
                        <a:rPr lang="es-ES" sz="1400" dirty="0" err="1" smtClean="0"/>
                        <a:t>Terezin</a:t>
                      </a:r>
                      <a:r>
                        <a:rPr lang="es-ES" sz="1400" dirty="0" smtClean="0"/>
                        <a:t> entrada </a:t>
                      </a:r>
                      <a:r>
                        <a:rPr lang="es-ES" sz="1400" dirty="0" err="1" smtClean="0"/>
                        <a:t>estudiant</a:t>
                      </a:r>
                      <a:r>
                        <a:rPr lang="es-ES" sz="1400" dirty="0" smtClean="0"/>
                        <a:t> + </a:t>
                      </a:r>
                      <a:r>
                        <a:rPr lang="es-ES" sz="1400" dirty="0" err="1" smtClean="0"/>
                        <a:t>guia</a:t>
                      </a:r>
                      <a:r>
                        <a:rPr lang="es-ES" sz="1400" dirty="0" smtClean="0"/>
                        <a:t> local 5h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400" dirty="0" smtClean="0"/>
                        <a:t>Castell de Praga entrada </a:t>
                      </a:r>
                      <a:r>
                        <a:rPr lang="es-ES" sz="1400" dirty="0" err="1" smtClean="0"/>
                        <a:t>estudiants</a:t>
                      </a:r>
                      <a:endParaRPr lang="es-ES" sz="1400" dirty="0" smtClean="0"/>
                    </a:p>
                    <a:p>
                      <a:pPr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endParaRPr lang="es-ES" sz="1400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325</Words>
  <Application>Microsoft Office PowerPoint</Application>
  <PresentationFormat>Presentación en pantalla (4:3)</PresentationFormat>
  <Paragraphs>101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Tema de Office</vt:lpstr>
      <vt:lpstr>Viatge fi de curs</vt:lpstr>
      <vt:lpstr>Viatge fi de curs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Viatge fi de curs</dc:title>
  <dc:creator>Miquel</dc:creator>
  <cp:lastModifiedBy>Miquel</cp:lastModifiedBy>
  <cp:revision>16</cp:revision>
  <dcterms:created xsi:type="dcterms:W3CDTF">2015-10-20T17:15:50Z</dcterms:created>
  <dcterms:modified xsi:type="dcterms:W3CDTF">2015-10-29T18:06:30Z</dcterms:modified>
</cp:coreProperties>
</file>