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8" r:id="rId9"/>
    <p:sldId id="267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53" autoAdjust="0"/>
    <p:restoredTop sz="94660"/>
  </p:normalViewPr>
  <p:slideViewPr>
    <p:cSldViewPr snapToGrid="0">
      <p:cViewPr varScale="1">
        <p:scale>
          <a:sx n="68" d="100"/>
          <a:sy n="68" d="100"/>
        </p:scale>
        <p:origin x="40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8-09-29T15:22:29.891" idx="1">
    <p:pos x="10" y="1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56266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5733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4497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74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03612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5125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871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06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35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911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362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smtClean="0"/>
              <a:t>9/30/2018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11441637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PPeRECua5CQ&amp;feature=youtu.be" TargetMode="External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a-ES" b="1" dirty="0">
                <a:latin typeface="+mn-lt"/>
              </a:rPr>
              <a:t>Els DRETS </a:t>
            </a:r>
            <a:r>
              <a:rPr lang="ca-ES" b="1" dirty="0" err="1">
                <a:latin typeface="+mn-lt"/>
              </a:rPr>
              <a:t>HUmans</a:t>
            </a:r>
            <a:endParaRPr lang="ca-ES" b="1" dirty="0"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a-ES" dirty="0"/>
              <a:t>La Organització de les Nacions Unides</a:t>
            </a:r>
          </a:p>
        </p:txBody>
      </p:sp>
    </p:spTree>
    <p:extLst>
      <p:ext uri="{BB962C8B-B14F-4D97-AF65-F5344CB8AC3E}">
        <p14:creationId xmlns:p14="http://schemas.microsoft.com/office/powerpoint/2010/main" val="2945316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 altres organismes dins la ONU...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/>
              <a:t>Vetllen per a que hi hagi aliments per tota la població: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/>
              <a:t>Protegeixen la cultura, la educació i el medi ambient : UNESCO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245" t="34477" r="43279" b="23514"/>
          <a:stretch/>
        </p:blipFill>
        <p:spPr>
          <a:xfrm>
            <a:off x="1066801" y="2932498"/>
            <a:ext cx="4644451" cy="2708403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15362" t="37552" r="44891" b="19210"/>
          <a:stretch/>
        </p:blipFill>
        <p:spPr>
          <a:xfrm>
            <a:off x="6552700" y="2844386"/>
            <a:ext cx="4572500" cy="2796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07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 altres organismes de la ONU...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/>
              <a:t>Intenten protegir els refugiats de les guerres que hi ha al món: ACNUR.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/>
              <a:t>Tot i que, sense la meva col·laboració i la teva... creus que se’n sortiran?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10867" t="24232" r="43164" b="23309"/>
          <a:stretch/>
        </p:blipFill>
        <p:spPr>
          <a:xfrm>
            <a:off x="1066800" y="2876408"/>
            <a:ext cx="5049187" cy="323958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197" y="3424635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805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Què són els drets humans?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a-ES" dirty="0"/>
              <a:t>         Clica la foto per veure el vídeo.</a:t>
            </a:r>
          </a:p>
          <a:p>
            <a:endParaRPr lang="ca-ES" dirty="0"/>
          </a:p>
        </p:txBody>
      </p:sp>
      <p:pic>
        <p:nvPicPr>
          <p:cNvPr id="4" name="Imagen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5036" y="2147564"/>
            <a:ext cx="5422006" cy="3887476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3889" y="2147564"/>
            <a:ext cx="483445" cy="68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3269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Què és la ONU?</a:t>
            </a:r>
          </a:p>
        </p:txBody>
      </p:sp>
      <p:pic>
        <p:nvPicPr>
          <p:cNvPr id="1026" name="Picture 2" descr="https://lh5.googleusercontent.com/8QwxXS3l3zjR2h9Qj-FCNRcgF7pjHs0irM4cxvqM801wDaVVYdLDepGfkkjwo567UF5w1mrr1hI0EOO3nLeBFbxwMPKw3ejxkRqVaDEvUzmcUOLIsfZOm7ntiYNPANcvTQXlnNtMi40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5" t="35993" r="18318" b="21176"/>
          <a:stretch/>
        </p:blipFill>
        <p:spPr bwMode="auto">
          <a:xfrm>
            <a:off x="1361138" y="2283136"/>
            <a:ext cx="9469724" cy="3647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155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984499"/>
          </a:xfrm>
        </p:spPr>
        <p:txBody>
          <a:bodyPr/>
          <a:lstStyle/>
          <a:p>
            <a:r>
              <a:rPr lang="ca-ES" dirty="0"/>
              <a:t>Quina funció té?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15136" t="25920" r="15309" b="7720"/>
          <a:stretch/>
        </p:blipFill>
        <p:spPr>
          <a:xfrm>
            <a:off x="1411941" y="1532964"/>
            <a:ext cx="9049870" cy="485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87337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On té la seu la ONU?  </a:t>
            </a:r>
            <a:r>
              <a:rPr lang="ca-ES" sz="4000" dirty="0"/>
              <a:t>A Nova York.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51012" y="2170673"/>
            <a:ext cx="7489975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0646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dirty="0"/>
              <a:t>Quants països pertanyen a la ONU?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17801" t="34392" r="49537" b="25171"/>
          <a:stretch/>
        </p:blipFill>
        <p:spPr>
          <a:xfrm>
            <a:off x="3017336" y="1879283"/>
            <a:ext cx="6157328" cy="433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19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Com està organitzada la ONU?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1066799" y="1768840"/>
            <a:ext cx="4899285" cy="4083320"/>
          </a:xfrm>
        </p:spPr>
        <p:txBody>
          <a:bodyPr/>
          <a:lstStyle/>
          <a:p>
            <a:pPr algn="just"/>
            <a:r>
              <a:rPr lang="ca-ES" dirty="0"/>
              <a:t>Està dividida en diferents organismes que s’encarreguen d’un tema concret: SALUT, INFÀNCIA, ALIMENTS, REFUGIATS...</a:t>
            </a:r>
          </a:p>
          <a:p>
            <a:pPr algn="just"/>
            <a:endParaRPr lang="ca-ES" dirty="0"/>
          </a:p>
          <a:p>
            <a:pPr algn="just"/>
            <a:r>
              <a:rPr lang="ca-ES" dirty="0"/>
              <a:t>El secretari general és qui ho supervisa tot:</a:t>
            </a:r>
          </a:p>
          <a:p>
            <a:endParaRPr lang="ca-ES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370638" y="1888761"/>
            <a:ext cx="4754562" cy="385202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0084" y="3725477"/>
            <a:ext cx="4776000" cy="201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2854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560960"/>
          </a:xfrm>
        </p:spPr>
        <p:txBody>
          <a:bodyPr/>
          <a:lstStyle/>
          <a:p>
            <a:r>
              <a:rPr lang="ca-ES" dirty="0"/>
              <a:t>Hi ha qui té la feina de....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764498" y="2863121"/>
            <a:ext cx="5381469" cy="3477717"/>
          </a:xfrm>
        </p:spPr>
        <p:txBody>
          <a:bodyPr>
            <a:noAutofit/>
          </a:bodyPr>
          <a:lstStyle/>
          <a:p>
            <a:r>
              <a:rPr lang="ca-ES" sz="2200" dirty="0"/>
              <a:t>Te una ASSAMBLEA NACIONAL que...            </a:t>
            </a:r>
          </a:p>
          <a:p>
            <a:endParaRPr lang="ca-ES" sz="2200" dirty="0"/>
          </a:p>
          <a:p>
            <a:r>
              <a:rPr lang="ca-ES" sz="2200" dirty="0"/>
              <a:t>Te un consell ECONÓMIC que...      </a:t>
            </a:r>
          </a:p>
          <a:p>
            <a:r>
              <a:rPr lang="ca-ES" sz="2200" dirty="0"/>
              <a:t>Te un consell de SEGURETAT que...</a:t>
            </a:r>
          </a:p>
          <a:p>
            <a:endParaRPr lang="ca-ES" sz="2200" dirty="0"/>
          </a:p>
          <a:p>
            <a:r>
              <a:rPr lang="ca-ES" sz="2200" dirty="0"/>
              <a:t>Te una Cort Internacional de JUSTICIA que... </a:t>
            </a:r>
          </a:p>
          <a:p>
            <a:endParaRPr lang="ca-ES" sz="2200" dirty="0"/>
          </a:p>
          <a:p>
            <a:pPr marL="0" indent="0">
              <a:buNone/>
            </a:pPr>
            <a:endParaRPr lang="ca-ES" sz="2200" dirty="0"/>
          </a:p>
          <a:p>
            <a:pPr marL="0" indent="0">
              <a:buNone/>
            </a:pPr>
            <a:endParaRPr lang="ca-ES" sz="2200" dirty="0"/>
          </a:p>
          <a:p>
            <a:endParaRPr lang="ca-ES" sz="2200" dirty="0"/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5741234" y="2863121"/>
            <a:ext cx="6130976" cy="309386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ca-ES" sz="2400" dirty="0"/>
              <a:t>   discuteix sobre temes importants que van sorgint amb l’actualitat.</a:t>
            </a:r>
          </a:p>
          <a:p>
            <a:pPr marL="0" indent="0" algn="just">
              <a:buNone/>
            </a:pPr>
            <a:r>
              <a:rPr lang="ca-ES" sz="2400" dirty="0"/>
              <a:t>vetlla pels diners.</a:t>
            </a:r>
          </a:p>
          <a:p>
            <a:pPr algn="just"/>
            <a:endParaRPr lang="ca-ES" sz="2400" dirty="0"/>
          </a:p>
          <a:p>
            <a:pPr marL="0" indent="0" algn="just">
              <a:buNone/>
            </a:pPr>
            <a:r>
              <a:rPr lang="ca-ES" sz="2400" dirty="0"/>
              <a:t>vetlla perquè es respecti la Pau tal i com diu a la </a:t>
            </a: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CARTA DE LES NACIONS UNIDES.</a:t>
            </a:r>
          </a:p>
          <a:p>
            <a:pPr marL="0" indent="0" algn="just">
              <a:buNone/>
            </a:pPr>
            <a:r>
              <a:rPr lang="ca-ES" sz="2400" dirty="0"/>
              <a:t> vetlla perquè s’acompleixi la </a:t>
            </a:r>
            <a:r>
              <a:rPr lang="ca-E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Llei.</a:t>
            </a:r>
          </a:p>
          <a:p>
            <a:pPr algn="just"/>
            <a:endParaRPr lang="ca-ES" sz="2200" dirty="0"/>
          </a:p>
        </p:txBody>
      </p:sp>
    </p:spTree>
    <p:extLst>
      <p:ext uri="{BB962C8B-B14F-4D97-AF65-F5344CB8AC3E}">
        <p14:creationId xmlns:p14="http://schemas.microsoft.com/office/powerpoint/2010/main" val="36890158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dirty="0"/>
              <a:t>I altres organismes dins la ONU...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a-ES" dirty="0"/>
              <a:t>Tenen cura de la salut de la població: OMS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ca-ES" dirty="0"/>
              <a:t>Cuiden els drets dels nens: UNICEF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3828487"/>
            <a:ext cx="4626326" cy="202367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/>
          <a:srcRect l="15475" t="35092" r="46045" b="21875"/>
          <a:stretch/>
        </p:blipFill>
        <p:spPr>
          <a:xfrm>
            <a:off x="6370320" y="2793152"/>
            <a:ext cx="5006715" cy="3147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9483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151</TotalTime>
  <Words>256</Words>
  <Application>Microsoft Office PowerPoint</Application>
  <PresentationFormat>Panorámica</PresentationFormat>
  <Paragraphs>35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4" baseType="lpstr">
      <vt:lpstr>Arial</vt:lpstr>
      <vt:lpstr>Century Gothic</vt:lpstr>
      <vt:lpstr>Savon</vt:lpstr>
      <vt:lpstr>Els DRETS HUmans</vt:lpstr>
      <vt:lpstr>Què són els drets humans?</vt:lpstr>
      <vt:lpstr>Què és la ONU?</vt:lpstr>
      <vt:lpstr>Quina funció té?</vt:lpstr>
      <vt:lpstr>On té la seu la ONU?  A Nova York.</vt:lpstr>
      <vt:lpstr>Quants països pertanyen a la ONU?</vt:lpstr>
      <vt:lpstr>Com està organitzada la ONU?</vt:lpstr>
      <vt:lpstr>Hi ha qui té la feina de....</vt:lpstr>
      <vt:lpstr>I altres organismes dins la ONU...</vt:lpstr>
      <vt:lpstr>I altres organismes dins la ONU...</vt:lpstr>
      <vt:lpstr>I altres organismes de la ONU...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onu</dc:title>
  <dc:creator>User</dc:creator>
  <cp:lastModifiedBy>Núria</cp:lastModifiedBy>
  <cp:revision>14</cp:revision>
  <dcterms:created xsi:type="dcterms:W3CDTF">2018-09-29T12:09:21Z</dcterms:created>
  <dcterms:modified xsi:type="dcterms:W3CDTF">2018-09-30T12:31:26Z</dcterms:modified>
</cp:coreProperties>
</file>