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63" autoAdjust="0"/>
    <p:restoredTop sz="94660"/>
  </p:normalViewPr>
  <p:slideViewPr>
    <p:cSldViewPr>
      <p:cViewPr>
        <p:scale>
          <a:sx n="69" d="100"/>
          <a:sy n="69" d="100"/>
        </p:scale>
        <p:origin x="-1352" y="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079F-518C-448F-B90F-A5D9D3BFDD28}" type="datetimeFigureOut">
              <a:rPr lang="ca-ES" smtClean="0"/>
              <a:t>26/05/2016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30A2-0C30-45ED-833E-E23731D310F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86943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079F-518C-448F-B90F-A5D9D3BFDD28}" type="datetimeFigureOut">
              <a:rPr lang="ca-ES" smtClean="0"/>
              <a:t>26/05/2016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30A2-0C30-45ED-833E-E23731D310F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9046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079F-518C-448F-B90F-A5D9D3BFDD28}" type="datetimeFigureOut">
              <a:rPr lang="ca-ES" smtClean="0"/>
              <a:t>26/05/2016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30A2-0C30-45ED-833E-E23731D310F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09092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079F-518C-448F-B90F-A5D9D3BFDD28}" type="datetimeFigureOut">
              <a:rPr lang="ca-ES" smtClean="0"/>
              <a:t>26/05/2016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30A2-0C30-45ED-833E-E23731D310F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27642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079F-518C-448F-B90F-A5D9D3BFDD28}" type="datetimeFigureOut">
              <a:rPr lang="ca-ES" smtClean="0"/>
              <a:t>26/05/2016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30A2-0C30-45ED-833E-E23731D310F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4402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079F-518C-448F-B90F-A5D9D3BFDD28}" type="datetimeFigureOut">
              <a:rPr lang="ca-ES" smtClean="0"/>
              <a:t>26/05/2016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30A2-0C30-45ED-833E-E23731D310F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68492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079F-518C-448F-B90F-A5D9D3BFDD28}" type="datetimeFigureOut">
              <a:rPr lang="ca-ES" smtClean="0"/>
              <a:t>26/05/2016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30A2-0C30-45ED-833E-E23731D310F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60996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079F-518C-448F-B90F-A5D9D3BFDD28}" type="datetimeFigureOut">
              <a:rPr lang="ca-ES" smtClean="0"/>
              <a:t>26/05/2016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30A2-0C30-45ED-833E-E23731D310F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39771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079F-518C-448F-B90F-A5D9D3BFDD28}" type="datetimeFigureOut">
              <a:rPr lang="ca-ES" smtClean="0"/>
              <a:t>26/05/2016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30A2-0C30-45ED-833E-E23731D310F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5753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079F-518C-448F-B90F-A5D9D3BFDD28}" type="datetimeFigureOut">
              <a:rPr lang="ca-ES" smtClean="0"/>
              <a:t>26/05/2016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30A2-0C30-45ED-833E-E23731D310F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1375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079F-518C-448F-B90F-A5D9D3BFDD28}" type="datetimeFigureOut">
              <a:rPr lang="ca-ES" smtClean="0"/>
              <a:t>26/05/2016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30A2-0C30-45ED-833E-E23731D310F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28602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079F-518C-448F-B90F-A5D9D3BFDD28}" type="datetimeFigureOut">
              <a:rPr lang="ca-ES" smtClean="0"/>
              <a:t>26/05/2016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830A2-0C30-45ED-833E-E23731D310F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3230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ca-ES" dirty="0" smtClean="0"/>
              <a:t>EL MÓN DELS MORTS</a:t>
            </a:r>
            <a:endParaRPr lang="ca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54413"/>
            <a:ext cx="7056784" cy="462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655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TICI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sz="1800" dirty="0" err="1" smtClean="0"/>
              <a:t>Tici</a:t>
            </a:r>
            <a:r>
              <a:rPr lang="ca-ES" sz="1800" dirty="0" smtClean="0"/>
              <a:t> també va ser castigat pels déus. Ell va intentar violar a la mare de Apol·lo i Diana, i per impedir-ho el van matar amb les seves fletxes, i per castigar-lo el van deixar exposat a aus de rapinyaire per a que dia rere dia es mengessin el seu fetge, que s'anava renovant contínuament.</a:t>
            </a:r>
            <a:endParaRPr lang="ca-ES" sz="1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06942"/>
            <a:ext cx="2808312" cy="351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434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ORFEU I EURÍDICE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sz="1800" dirty="0" err="1" smtClean="0"/>
              <a:t>Orfeu</a:t>
            </a:r>
            <a:r>
              <a:rPr lang="ca-ES" sz="1800" dirty="0" smtClean="0"/>
              <a:t> i </a:t>
            </a:r>
            <a:r>
              <a:rPr lang="ca-ES" sz="1800" dirty="0" err="1" smtClean="0"/>
              <a:t>Eurídice</a:t>
            </a:r>
            <a:r>
              <a:rPr lang="ca-ES" sz="1800" dirty="0" smtClean="0"/>
              <a:t> estaven enamorats. Però a </a:t>
            </a:r>
            <a:r>
              <a:rPr lang="ca-ES" sz="1800" dirty="0" err="1" smtClean="0"/>
              <a:t>Eurídice</a:t>
            </a:r>
            <a:r>
              <a:rPr lang="ca-ES" sz="1800" dirty="0" smtClean="0"/>
              <a:t> la va picar una serp que li va causar la mort.</a:t>
            </a:r>
          </a:p>
          <a:p>
            <a:r>
              <a:rPr lang="ca-ES" sz="1800" dirty="0" smtClean="0"/>
              <a:t>Però </a:t>
            </a:r>
            <a:r>
              <a:rPr lang="ca-ES" sz="1800" dirty="0" err="1" smtClean="0"/>
              <a:t>Orfeu</a:t>
            </a:r>
            <a:r>
              <a:rPr lang="ca-ES" sz="1800" dirty="0" smtClean="0"/>
              <a:t> estava tant enamorat que va anar a buscar-la als inferns.</a:t>
            </a:r>
          </a:p>
          <a:p>
            <a:r>
              <a:rPr lang="ca-ES" sz="1800" dirty="0" smtClean="0"/>
              <a:t>El seu gran amor que sentia per la noia i la bella melodia que sortia de la seva lira va entendrir el cor dels personatges infernals, i li van deixar anar a buscar-la amb una única condició, que no es podia girar en cap moment fins que no sortís de </a:t>
            </a:r>
            <a:r>
              <a:rPr lang="ca-ES" sz="1800" dirty="0" err="1" smtClean="0"/>
              <a:t>l’inframón</a:t>
            </a:r>
            <a:r>
              <a:rPr lang="ca-ES" sz="1800" dirty="0" smtClean="0"/>
              <a:t>. Però just al final va pensar que li havien enganyat i es va girar per comprovar-ho, i al girar-se, la va perdre per sempre.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77072"/>
            <a:ext cx="3312368" cy="246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040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ÍNDEX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a-ES" sz="1400" dirty="0"/>
          </a:p>
          <a:p>
            <a:pPr>
              <a:buFontTx/>
              <a:buChar char="-"/>
            </a:pPr>
            <a:r>
              <a:rPr lang="ca-ES" sz="1800" dirty="0" smtClean="0"/>
              <a:t>INTRODUCCIÓ   </a:t>
            </a:r>
          </a:p>
          <a:p>
            <a:pPr marL="0" indent="0">
              <a:buNone/>
            </a:pPr>
            <a:r>
              <a:rPr lang="ca-ES" sz="1800" dirty="0" smtClean="0"/>
              <a:t>                                           </a:t>
            </a:r>
            <a:endParaRPr lang="ca-ES" sz="1800" dirty="0"/>
          </a:p>
          <a:p>
            <a:pPr>
              <a:buFontTx/>
              <a:buChar char="-"/>
            </a:pPr>
            <a:r>
              <a:rPr lang="ca-ES" sz="1800" dirty="0" smtClean="0"/>
              <a:t>CARONT                                                     </a:t>
            </a:r>
          </a:p>
          <a:p>
            <a:pPr>
              <a:buFontTx/>
              <a:buChar char="-"/>
            </a:pPr>
            <a:endParaRPr lang="ca-ES" sz="1800" dirty="0"/>
          </a:p>
          <a:p>
            <a:pPr>
              <a:buFontTx/>
              <a:buChar char="-"/>
            </a:pPr>
            <a:r>
              <a:rPr lang="ca-ES" sz="1800" dirty="0" smtClean="0"/>
              <a:t>LA LLACUNA ESTÍGIA </a:t>
            </a:r>
          </a:p>
          <a:p>
            <a:pPr>
              <a:buFontTx/>
              <a:buChar char="-"/>
            </a:pPr>
            <a:endParaRPr lang="ca-ES" sz="1800" dirty="0"/>
          </a:p>
          <a:p>
            <a:pPr>
              <a:buFontTx/>
              <a:buChar char="-"/>
            </a:pPr>
            <a:r>
              <a:rPr lang="ca-ES" sz="1800" dirty="0" smtClean="0"/>
              <a:t>PLUTÓ</a:t>
            </a:r>
          </a:p>
          <a:p>
            <a:pPr>
              <a:buFontTx/>
              <a:buChar char="-"/>
            </a:pPr>
            <a:endParaRPr lang="ca-ES" sz="1800" dirty="0"/>
          </a:p>
          <a:p>
            <a:pPr>
              <a:buFontTx/>
              <a:buChar char="-"/>
            </a:pPr>
            <a:r>
              <a:rPr lang="ca-ES" sz="1800" dirty="0" smtClean="0"/>
              <a:t>CERBER</a:t>
            </a:r>
          </a:p>
          <a:p>
            <a:pPr>
              <a:buFontTx/>
              <a:buChar char="-"/>
            </a:pPr>
            <a:endParaRPr lang="ca-ES" sz="1800" dirty="0"/>
          </a:p>
          <a:p>
            <a:pPr>
              <a:buFontTx/>
              <a:buChar char="-"/>
            </a:pPr>
            <a:r>
              <a:rPr lang="ca-ES" sz="1800" dirty="0" smtClean="0"/>
              <a:t>SISIF </a:t>
            </a:r>
          </a:p>
          <a:p>
            <a:pPr>
              <a:buFontTx/>
              <a:buChar char="-"/>
            </a:pPr>
            <a:endParaRPr lang="ca-ES" sz="1800" dirty="0"/>
          </a:p>
          <a:p>
            <a:pPr>
              <a:buFontTx/>
              <a:buChar char="-"/>
            </a:pPr>
            <a:r>
              <a:rPr lang="ca-ES" sz="1800" dirty="0" smtClean="0"/>
              <a:t>IXÍON </a:t>
            </a:r>
          </a:p>
          <a:p>
            <a:pPr>
              <a:buFontTx/>
              <a:buChar char="-"/>
            </a:pPr>
            <a:endParaRPr lang="ca-ES" sz="1800" dirty="0"/>
          </a:p>
          <a:p>
            <a:pPr>
              <a:buFontTx/>
              <a:buChar char="-"/>
            </a:pPr>
            <a:r>
              <a:rPr lang="ca-ES" sz="1800" dirty="0" smtClean="0"/>
              <a:t>TICI</a:t>
            </a:r>
          </a:p>
          <a:p>
            <a:pPr>
              <a:buFontTx/>
              <a:buChar char="-"/>
            </a:pPr>
            <a:endParaRPr lang="ca-ES" sz="1800" dirty="0"/>
          </a:p>
          <a:p>
            <a:pPr>
              <a:buFontTx/>
              <a:buChar char="-"/>
            </a:pPr>
            <a:r>
              <a:rPr lang="ca-ES" sz="1800" dirty="0" smtClean="0"/>
              <a:t>ORFEU I EURÍDICE</a:t>
            </a:r>
          </a:p>
          <a:p>
            <a:pPr>
              <a:buFontTx/>
              <a:buChar char="-"/>
            </a:pPr>
            <a:endParaRPr lang="ca-ES" sz="1800" dirty="0"/>
          </a:p>
          <a:p>
            <a:pPr marL="0" indent="0">
              <a:buNone/>
            </a:pPr>
            <a:endParaRPr lang="ca-ES" sz="1800" dirty="0" smtClean="0"/>
          </a:p>
          <a:p>
            <a:pPr>
              <a:buFontTx/>
              <a:buChar char="-"/>
            </a:pPr>
            <a:endParaRPr lang="ca-ES" sz="1800" dirty="0"/>
          </a:p>
          <a:p>
            <a:pPr marL="0" indent="0">
              <a:buNone/>
            </a:pPr>
            <a:endParaRPr lang="ca-ES" sz="1800" dirty="0" smtClean="0"/>
          </a:p>
        </p:txBody>
      </p:sp>
      <p:pic>
        <p:nvPicPr>
          <p:cNvPr id="2050" name="Picture 2" descr="http://image.blingee.com/images18/content/output/000/000/000/6fb/658589780_333699.gif?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8800"/>
            <a:ext cx="3890840" cy="396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936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INTRODUCCIÓ</a:t>
            </a:r>
            <a:endParaRPr lang="ca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44" y="1628800"/>
            <a:ext cx="9172841" cy="486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934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CARONT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sz="1800" dirty="0" smtClean="0"/>
              <a:t>Per accedir al món dels morts calia travessar la llacuna Estígia amb una barcassa, l’encarregat de la qual era un home anomenat </a:t>
            </a:r>
            <a:r>
              <a:rPr lang="ca-ES" sz="1800" dirty="0" err="1" smtClean="0"/>
              <a:t>Caront</a:t>
            </a:r>
            <a:r>
              <a:rPr lang="ca-ES" sz="1800" dirty="0" smtClean="0"/>
              <a:t>.</a:t>
            </a:r>
          </a:p>
          <a:p>
            <a:endParaRPr lang="ca-ES" sz="1800" dirty="0" smtClean="0"/>
          </a:p>
          <a:p>
            <a:r>
              <a:rPr lang="ca-ES" sz="1800" dirty="0" err="1" smtClean="0"/>
              <a:t>Carcont</a:t>
            </a:r>
            <a:r>
              <a:rPr lang="ca-ES" sz="1800" dirty="0" smtClean="0"/>
              <a:t> es representava com un home vell, molt lleig i d'aspecte descuidat, que portava una túnica esparracada i barba blanca. La seva missió era transportar les animes fins a les portes dels inferns.</a:t>
            </a:r>
            <a:endParaRPr lang="ca-E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45024"/>
            <a:ext cx="4650532" cy="269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95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LA LLACUNA ESTÍGIA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sz="1800" dirty="0" smtClean="0"/>
              <a:t>Per arribar al món d’ultratomba les ànimes entraven en una cova que les portava fins a les profunditats de la terra. El camí seguia fins que trobaven una gran quantitat de rius que s’encreuaven.</a:t>
            </a:r>
          </a:p>
          <a:p>
            <a:r>
              <a:rPr lang="ca-ES" sz="1800" dirty="0" smtClean="0"/>
              <a:t>Per arribar al món dels morts feia falta travessar la llacuna.</a:t>
            </a:r>
          </a:p>
          <a:p>
            <a:r>
              <a:rPr lang="ca-ES" sz="1800" dirty="0" smtClean="0"/>
              <a:t>També separava el Tàrtar amb els camps Elisis</a:t>
            </a:r>
            <a:endParaRPr lang="ca-E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56992"/>
            <a:ext cx="5243736" cy="323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132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PLUTÓ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sz="1800" dirty="0" smtClean="0"/>
              <a:t>Plutó era el rei del </a:t>
            </a:r>
            <a:r>
              <a:rPr lang="ca-ES" sz="1800" dirty="0" err="1" smtClean="0"/>
              <a:t>inframón</a:t>
            </a:r>
            <a:r>
              <a:rPr lang="ca-ES" sz="1800" dirty="0" smtClean="0"/>
              <a:t> i el deu dels morts</a:t>
            </a:r>
            <a:endParaRPr lang="ca-ES" sz="1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348880"/>
            <a:ext cx="2725900" cy="38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476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CERBER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sz="1800" dirty="0" smtClean="0"/>
              <a:t>Un cop les animes havien arribat a les portes dels inferns hi havia el gos </a:t>
            </a:r>
            <a:r>
              <a:rPr lang="ca-ES" sz="1800" dirty="0" err="1" smtClean="0"/>
              <a:t>Cèrber</a:t>
            </a:r>
            <a:r>
              <a:rPr lang="ca-ES" sz="1800" dirty="0" smtClean="0"/>
              <a:t>, un animal de tres caps que vigilava que cap ànima en pogués fugir. Per poder entrar, les ànimes donaven al gos un pastís amb somnífers i així l’animal s’ensopia i les ànimes podien entrar al reialisme dels morts.</a:t>
            </a:r>
            <a:endParaRPr lang="ca-ES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82702"/>
            <a:ext cx="5657056" cy="318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977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SÍSIF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sz="1800" dirty="0" err="1" smtClean="0"/>
              <a:t>Sísif</a:t>
            </a:r>
            <a:r>
              <a:rPr lang="ca-ES" sz="1800" dirty="0" smtClean="0"/>
              <a:t> era considerat el mortal més astut y també era el que menys escrúpols tenia. Ell era el rei de Corinti famós pels seus robatoris i malifetes. Fet que va provocar la seva enemistat amb Júpiter i va ser castigat havent de pujar una pedra per una muntanya però arribava a un punt en que la pedra sempre queia, i </a:t>
            </a:r>
            <a:r>
              <a:rPr lang="ca-ES" sz="1800" dirty="0" err="1" smtClean="0"/>
              <a:t>Sísif</a:t>
            </a:r>
            <a:r>
              <a:rPr lang="ca-ES" sz="1800" dirty="0" smtClean="0"/>
              <a:t> havia de tornar a començar.</a:t>
            </a:r>
            <a:endParaRPr lang="ca-ES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96952"/>
            <a:ext cx="3031604" cy="344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867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IXÍON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sz="1800" dirty="0" err="1"/>
              <a:t>I</a:t>
            </a:r>
            <a:r>
              <a:rPr lang="ca-ES" sz="1800" dirty="0" err="1" smtClean="0"/>
              <a:t>xíon</a:t>
            </a:r>
            <a:r>
              <a:rPr lang="ca-ES" sz="1800" dirty="0" smtClean="0"/>
              <a:t> era un home brutal i malvat que va assassinar el seu sogre i que fou castigat amb la follia. Tot i això, Júpiter se'n va apiadar i el va purificar del seu crim. Però, </a:t>
            </a:r>
            <a:r>
              <a:rPr lang="ca-ES" sz="1800" dirty="0" err="1" smtClean="0"/>
              <a:t>Ixíon</a:t>
            </a:r>
            <a:r>
              <a:rPr lang="ca-ES" sz="1800" dirty="0" smtClean="0"/>
              <a:t>, oblidant l'ajut de Júpiter , va intentar seduir Juno, l'esposa del senyor dels déus, per poder ficar-se al seu llit. Davant aquest nou sacrilegi, Júpiter el va castigar i el va lligar a una roda encesa que girava sense parar.</a:t>
            </a:r>
            <a:endParaRPr lang="ca-ES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082" y="3354823"/>
            <a:ext cx="2373865" cy="312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42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549</Words>
  <Application>Microsoft Office PowerPoint</Application>
  <PresentationFormat>Presentació en pantalla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11</vt:i4>
      </vt:variant>
    </vt:vector>
  </HeadingPairs>
  <TitlesOfParts>
    <vt:vector size="12" baseType="lpstr">
      <vt:lpstr>Tema de Office</vt:lpstr>
      <vt:lpstr>EL MÓN DELS MORTS</vt:lpstr>
      <vt:lpstr>ÍNDEX</vt:lpstr>
      <vt:lpstr>INTRODUCCIÓ</vt:lpstr>
      <vt:lpstr>CARONT</vt:lpstr>
      <vt:lpstr>LA LLACUNA ESTÍGIA</vt:lpstr>
      <vt:lpstr>PLUTÓ</vt:lpstr>
      <vt:lpstr>CERBER</vt:lpstr>
      <vt:lpstr>SÍSIF</vt:lpstr>
      <vt:lpstr>IXÍON</vt:lpstr>
      <vt:lpstr>TICI</vt:lpstr>
      <vt:lpstr>ORFEU I EURÍDICE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MÓN DELS MORTS</dc:title>
  <dc:creator>Larcof Gaming</dc:creator>
  <cp:lastModifiedBy>Mònica</cp:lastModifiedBy>
  <cp:revision>8</cp:revision>
  <dcterms:created xsi:type="dcterms:W3CDTF">2016-05-19T15:35:26Z</dcterms:created>
  <dcterms:modified xsi:type="dcterms:W3CDTF">2016-05-26T15:30:52Z</dcterms:modified>
</cp:coreProperties>
</file>