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Book Antiqua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jZe7NGICc9+0vxDA7TsGVaCQcI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E67016E-4F13-4FF4-867A-C7A993FE9FDC}">
  <a:tblStyle styleId="{AE67016E-4F13-4FF4-867A-C7A993FE9FD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DBE9CB"/>
          </a:solidFill>
        </a:fill>
      </a:tcStyle>
    </a:wholeTbl>
    <a:band1H>
      <a:tcTxStyle/>
    </a:band1H>
    <a:band2H>
      <a:tcTxStyle b="off" i="off"/>
      <a:tcStyle>
        <a:fill>
          <a:solidFill>
            <a:srgbClr val="EEF4E7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DBE9CB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BookAntiqua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ookAntiqua-italic.fntdata"/><Relationship Id="rId25" Type="http://schemas.openxmlformats.org/officeDocument/2006/relationships/font" Target="fonts/BookAntiqua-bold.fntdata"/><Relationship Id="rId28" Type="http://customschemas.google.com/relationships/presentationmetadata" Target="metadata"/><Relationship Id="rId27" Type="http://schemas.openxmlformats.org/officeDocument/2006/relationships/font" Target="fonts/BookAntiqu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22"/>
          <p:cNvGrpSpPr/>
          <p:nvPr/>
        </p:nvGrpSpPr>
        <p:grpSpPr>
          <a:xfrm>
            <a:off x="-4" y="-8469"/>
            <a:ext cx="12192005" cy="6866471"/>
            <a:chOff x="-2" y="-1"/>
            <a:chExt cx="12192004" cy="6866470"/>
          </a:xfrm>
        </p:grpSpPr>
        <p:cxnSp>
          <p:nvCxnSpPr>
            <p:cNvPr id="22" name="Google Shape;22;p22"/>
            <p:cNvCxnSpPr/>
            <p:nvPr/>
          </p:nvCxnSpPr>
          <p:spPr>
            <a:xfrm>
              <a:off x="9371012" y="8465"/>
              <a:ext cx="1219202" cy="6858004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" name="Google Shape;23;p22"/>
            <p:cNvCxnSpPr/>
            <p:nvPr/>
          </p:nvCxnSpPr>
          <p:spPr>
            <a:xfrm flipH="1">
              <a:off x="7425267" y="3689880"/>
              <a:ext cx="4763560" cy="3176588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" name="Google Shape;24;p22"/>
            <p:cNvSpPr/>
            <p:nvPr/>
          </p:nvSpPr>
          <p:spPr>
            <a:xfrm>
              <a:off x="9181476" y="-1"/>
              <a:ext cx="3007351" cy="6866470"/>
            </a:xfrm>
            <a:custGeom>
              <a:rect b="b" l="l" r="r" t="t"/>
              <a:pathLst>
                <a:path extrusionOk="0" h="21600" w="2160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2"/>
            <p:cNvSpPr/>
            <p:nvPr/>
          </p:nvSpPr>
          <p:spPr>
            <a:xfrm>
              <a:off x="9603441" y="-1"/>
              <a:ext cx="2588561" cy="686647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2"/>
            <p:cNvSpPr/>
            <p:nvPr/>
          </p:nvSpPr>
          <p:spPr>
            <a:xfrm>
              <a:off x="8932333" y="3056466"/>
              <a:ext cx="3259669" cy="381000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2"/>
            <p:cNvSpPr/>
            <p:nvPr/>
          </p:nvSpPr>
          <p:spPr>
            <a:xfrm>
              <a:off x="9334500" y="-1"/>
              <a:ext cx="2854328" cy="686647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2"/>
            <p:cNvSpPr/>
            <p:nvPr/>
          </p:nvSpPr>
          <p:spPr>
            <a:xfrm>
              <a:off x="10898730" y="0"/>
              <a:ext cx="1290096" cy="6866469"/>
            </a:xfrm>
            <a:custGeom>
              <a:rect b="b" l="l" r="r" t="t"/>
              <a:pathLst>
                <a:path extrusionOk="0" h="21600" w="2160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2"/>
            <p:cNvSpPr/>
            <p:nvPr/>
          </p:nvSpPr>
          <p:spPr>
            <a:xfrm>
              <a:off x="10938998" y="0"/>
              <a:ext cx="1249828" cy="6866469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2"/>
            <p:cNvSpPr/>
            <p:nvPr/>
          </p:nvSpPr>
          <p:spPr>
            <a:xfrm>
              <a:off x="10371666" y="3598333"/>
              <a:ext cx="1817161" cy="3268135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2"/>
            <p:cNvSpPr/>
            <p:nvPr/>
          </p:nvSpPr>
          <p:spPr>
            <a:xfrm rot="10800000">
              <a:off x="-2" y="8466"/>
              <a:ext cx="842598" cy="5666157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22"/>
          <p:cNvSpPr txBox="1"/>
          <p:nvPr>
            <p:ph type="title"/>
          </p:nvPr>
        </p:nvSpPr>
        <p:spPr>
          <a:xfrm>
            <a:off x="1507067" y="2404534"/>
            <a:ext cx="7766937" cy="1646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1507067" y="4050831"/>
            <a:ext cx="7766937" cy="1096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indent="-228600" lvl="1" marL="9144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2pPr>
            <a:lvl3pPr indent="-228600" lvl="2" marL="1371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3pPr>
            <a:lvl4pPr indent="-228600" lvl="3" marL="18288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4pPr>
            <a:lvl5pPr indent="-228600" lvl="4" marL="22860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2" type="sldNum"/>
          </p:nvPr>
        </p:nvSpPr>
        <p:spPr>
          <a:xfrm>
            <a:off x="9050024" y="6114725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_WITH_CAPTION_TEXT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 txBox="1"/>
          <p:nvPr>
            <p:ph type="title"/>
          </p:nvPr>
        </p:nvSpPr>
        <p:spPr>
          <a:xfrm>
            <a:off x="677332" y="1498603"/>
            <a:ext cx="3854531" cy="1278468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1" type="body"/>
          </p:nvPr>
        </p:nvSpPr>
        <p:spPr>
          <a:xfrm>
            <a:off x="4760459" y="514922"/>
            <a:ext cx="4513544" cy="5526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2" type="body"/>
          </p:nvPr>
        </p:nvSpPr>
        <p:spPr>
          <a:xfrm>
            <a:off x="677334" y="2777069"/>
            <a:ext cx="3854528" cy="2584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12" type="sldNum"/>
          </p:nvPr>
        </p:nvSpPr>
        <p:spPr>
          <a:xfrm>
            <a:off x="9050024" y="6114725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_WITH_CAPTION_TEXT" type="picTx">
  <p:cSld name="PICTURE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 txBox="1"/>
          <p:nvPr>
            <p:ph type="title"/>
          </p:nvPr>
        </p:nvSpPr>
        <p:spPr>
          <a:xfrm>
            <a:off x="677332" y="4800600"/>
            <a:ext cx="859667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36" name="Google Shape;136;p32"/>
          <p:cNvSpPr/>
          <p:nvPr>
            <p:ph idx="2" type="pic"/>
          </p:nvPr>
        </p:nvSpPr>
        <p:spPr>
          <a:xfrm>
            <a:off x="677332" y="609600"/>
            <a:ext cx="8596671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elvetica Neue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elvetica Neue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elvetica Neue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elvetica Neue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elvetica Neue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elvetica Neue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elvetica Neue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elvetica Neue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elvetica Neue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7" name="Google Shape;137;p32"/>
          <p:cNvSpPr txBox="1"/>
          <p:nvPr>
            <p:ph idx="1" type="body"/>
          </p:nvPr>
        </p:nvSpPr>
        <p:spPr>
          <a:xfrm>
            <a:off x="677332" y="5367337"/>
            <a:ext cx="8596670" cy="674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rebuchet MS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rebuchet MS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rebuchet MS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rebuchet MS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rebuchet MS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138" name="Google Shape;138;p32"/>
          <p:cNvSpPr txBox="1"/>
          <p:nvPr>
            <p:ph idx="12" type="sldNum"/>
          </p:nvPr>
        </p:nvSpPr>
        <p:spPr>
          <a:xfrm>
            <a:off x="9050024" y="6114725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descripción">
  <p:cSld name="Título y descripció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 txBox="1"/>
          <p:nvPr>
            <p:ph type="title"/>
          </p:nvPr>
        </p:nvSpPr>
        <p:spPr>
          <a:xfrm>
            <a:off x="677335" y="609600"/>
            <a:ext cx="8596670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41" name="Google Shape;141;p33"/>
          <p:cNvSpPr txBox="1"/>
          <p:nvPr>
            <p:ph idx="1" type="body"/>
          </p:nvPr>
        </p:nvSpPr>
        <p:spPr>
          <a:xfrm>
            <a:off x="677335" y="4470400"/>
            <a:ext cx="8596670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142" name="Google Shape;142;p33"/>
          <p:cNvSpPr txBox="1"/>
          <p:nvPr>
            <p:ph idx="12" type="sldNum"/>
          </p:nvPr>
        </p:nvSpPr>
        <p:spPr>
          <a:xfrm>
            <a:off x="9050024" y="6114725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 con descripción">
  <p:cSld name="Cita con descripció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1366138" y="3632200"/>
            <a:ext cx="7224526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Trebuchet MS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Trebuchet MS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Trebuchet MS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Trebuchet MS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Trebuchet MS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146" name="Google Shape;146;p34"/>
          <p:cNvSpPr txBox="1"/>
          <p:nvPr>
            <p:ph idx="2" type="body"/>
          </p:nvPr>
        </p:nvSpPr>
        <p:spPr>
          <a:xfrm>
            <a:off x="677334" y="4470399"/>
            <a:ext cx="8596670" cy="1570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147" name="Google Shape;147;p34"/>
          <p:cNvSpPr txBox="1"/>
          <p:nvPr/>
        </p:nvSpPr>
        <p:spPr>
          <a:xfrm>
            <a:off x="541868" y="469485"/>
            <a:ext cx="609603" cy="1226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8" name="Google Shape;148;p34"/>
          <p:cNvSpPr txBox="1"/>
          <p:nvPr/>
        </p:nvSpPr>
        <p:spPr>
          <a:xfrm>
            <a:off x="8893009" y="2565663"/>
            <a:ext cx="609602" cy="1226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49" name="Google Shape;149;p34"/>
          <p:cNvSpPr txBox="1"/>
          <p:nvPr>
            <p:ph idx="12" type="sldNum"/>
          </p:nvPr>
        </p:nvSpPr>
        <p:spPr>
          <a:xfrm>
            <a:off x="9050024" y="6114725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rjeta de nombre">
  <p:cSld name="Tarjeta de nombre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 txBox="1"/>
          <p:nvPr>
            <p:ph type="title"/>
          </p:nvPr>
        </p:nvSpPr>
        <p:spPr>
          <a:xfrm>
            <a:off x="677335" y="1931988"/>
            <a:ext cx="8596670" cy="2595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52" name="Google Shape;152;p35"/>
          <p:cNvSpPr txBox="1"/>
          <p:nvPr>
            <p:ph idx="1" type="body"/>
          </p:nvPr>
        </p:nvSpPr>
        <p:spPr>
          <a:xfrm>
            <a:off x="677335" y="4527448"/>
            <a:ext cx="8596670" cy="151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153" name="Google Shape;153;p35"/>
          <p:cNvSpPr txBox="1"/>
          <p:nvPr>
            <p:ph idx="12" type="sldNum"/>
          </p:nvPr>
        </p:nvSpPr>
        <p:spPr>
          <a:xfrm>
            <a:off x="9050024" y="6114725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r la tarjeta de nombre">
  <p:cSld name="Citar la tarjeta de nombr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56" name="Google Shape;156;p36"/>
          <p:cNvSpPr txBox="1"/>
          <p:nvPr>
            <p:ph idx="1" type="body"/>
          </p:nvPr>
        </p:nvSpPr>
        <p:spPr>
          <a:xfrm>
            <a:off x="677332" y="4013200"/>
            <a:ext cx="8596670" cy="514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Trebuchet MS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Trebuchet MS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Trebuchet MS"/>
              <a:buNone/>
              <a:defRPr sz="24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Trebuchet MS"/>
              <a:buNone/>
              <a:defRPr sz="24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Trebuchet MS"/>
              <a:buNone/>
              <a:defRPr sz="24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157" name="Google Shape;157;p36"/>
          <p:cNvSpPr txBox="1"/>
          <p:nvPr>
            <p:ph idx="2" type="body"/>
          </p:nvPr>
        </p:nvSpPr>
        <p:spPr>
          <a:xfrm>
            <a:off x="677334" y="4527448"/>
            <a:ext cx="8596670" cy="151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158" name="Google Shape;158;p36"/>
          <p:cNvSpPr txBox="1"/>
          <p:nvPr/>
        </p:nvSpPr>
        <p:spPr>
          <a:xfrm>
            <a:off x="541868" y="469485"/>
            <a:ext cx="609603" cy="1226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59" name="Google Shape;159;p36"/>
          <p:cNvSpPr txBox="1"/>
          <p:nvPr/>
        </p:nvSpPr>
        <p:spPr>
          <a:xfrm>
            <a:off x="8893009" y="2565663"/>
            <a:ext cx="609602" cy="1226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0" name="Google Shape;160;p36"/>
          <p:cNvSpPr txBox="1"/>
          <p:nvPr>
            <p:ph idx="12" type="sldNum"/>
          </p:nvPr>
        </p:nvSpPr>
        <p:spPr>
          <a:xfrm>
            <a:off x="9050024" y="6114725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dadero o falso">
  <p:cSld name="Verdadero o falso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7"/>
          <p:cNvSpPr txBox="1"/>
          <p:nvPr>
            <p:ph type="title"/>
          </p:nvPr>
        </p:nvSpPr>
        <p:spPr>
          <a:xfrm>
            <a:off x="685798" y="609600"/>
            <a:ext cx="858820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63" name="Google Shape;163;p37"/>
          <p:cNvSpPr txBox="1"/>
          <p:nvPr>
            <p:ph idx="1" type="body"/>
          </p:nvPr>
        </p:nvSpPr>
        <p:spPr>
          <a:xfrm>
            <a:off x="677332" y="4013200"/>
            <a:ext cx="8596670" cy="514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164" name="Google Shape;164;p37"/>
          <p:cNvSpPr txBox="1"/>
          <p:nvPr>
            <p:ph idx="2" type="body"/>
          </p:nvPr>
        </p:nvSpPr>
        <p:spPr>
          <a:xfrm>
            <a:off x="677334" y="4527448"/>
            <a:ext cx="8596670" cy="151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165" name="Google Shape;165;p37"/>
          <p:cNvSpPr txBox="1"/>
          <p:nvPr>
            <p:ph idx="12" type="sldNum"/>
          </p:nvPr>
        </p:nvSpPr>
        <p:spPr>
          <a:xfrm>
            <a:off x="9050024" y="6114725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EXT" type="vertTx">
  <p:cSld name="VERTICAL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8"/>
          <p:cNvSpPr txBox="1"/>
          <p:nvPr>
            <p:ph type="title"/>
          </p:nvPr>
        </p:nvSpPr>
        <p:spPr>
          <a:xfrm>
            <a:off x="677332" y="609600"/>
            <a:ext cx="8596671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68" name="Google Shape;168;p38"/>
          <p:cNvSpPr txBox="1"/>
          <p:nvPr>
            <p:ph idx="1" type="body"/>
          </p:nvPr>
        </p:nvSpPr>
        <p:spPr>
          <a:xfrm rot="5400000">
            <a:off x="3035281" y="-197358"/>
            <a:ext cx="3880774" cy="8596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169" name="Google Shape;169;p38"/>
          <p:cNvSpPr txBox="1"/>
          <p:nvPr>
            <p:ph idx="12" type="sldNum"/>
          </p:nvPr>
        </p:nvSpPr>
        <p:spPr>
          <a:xfrm>
            <a:off x="9050024" y="6114725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ITLE_AND_VERTICAL_TEXT" type="vertTitleAndTx">
  <p:cSld name="VERTICAL_TITLE_AND_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9"/>
          <p:cNvSpPr txBox="1"/>
          <p:nvPr>
            <p:ph type="title"/>
          </p:nvPr>
        </p:nvSpPr>
        <p:spPr>
          <a:xfrm rot="5400000">
            <a:off x="5994317" y="2582952"/>
            <a:ext cx="5251454" cy="1304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72" name="Google Shape;172;p39"/>
          <p:cNvSpPr txBox="1"/>
          <p:nvPr>
            <p:ph idx="1" type="body"/>
          </p:nvPr>
        </p:nvSpPr>
        <p:spPr>
          <a:xfrm rot="5400000">
            <a:off x="1581685" y="-294752"/>
            <a:ext cx="5251452" cy="7060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173" name="Google Shape;173;p39"/>
          <p:cNvSpPr txBox="1"/>
          <p:nvPr>
            <p:ph idx="12" type="sldNum"/>
          </p:nvPr>
        </p:nvSpPr>
        <p:spPr>
          <a:xfrm>
            <a:off x="9050024" y="6114725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 showMasterSp="0">
  <p:cSld name="Default 2">
    <p:bg>
      <p:bgPr>
        <a:solidFill>
          <a:srgbClr val="92D050">
            <a:alpha val="86666"/>
          </a:srgbClr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 txBox="1"/>
          <p:nvPr>
            <p:ph idx="12" type="sldNum"/>
          </p:nvPr>
        </p:nvSpPr>
        <p:spPr>
          <a:xfrm>
            <a:off x="9946821" y="6404293"/>
            <a:ext cx="263980" cy="26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/>
          <p:nvPr>
            <p:ph type="title"/>
          </p:nvPr>
        </p:nvSpPr>
        <p:spPr>
          <a:xfrm>
            <a:off x="677332" y="609600"/>
            <a:ext cx="8596671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" type="body"/>
          </p:nvPr>
        </p:nvSpPr>
        <p:spPr>
          <a:xfrm>
            <a:off x="677332" y="2160589"/>
            <a:ext cx="8596671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2" type="sldNum"/>
          </p:nvPr>
        </p:nvSpPr>
        <p:spPr>
          <a:xfrm>
            <a:off x="9050024" y="6114725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9050024" y="6114725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 showMasterSp="0">
  <p:cSld name="Default">
    <p:bg>
      <p:bgPr>
        <a:solidFill>
          <a:srgbClr val="7A9C7C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25"/>
          <p:cNvGrpSpPr/>
          <p:nvPr/>
        </p:nvGrpSpPr>
        <p:grpSpPr>
          <a:xfrm>
            <a:off x="1523995" y="-3159"/>
            <a:ext cx="9159884" cy="6873863"/>
            <a:chOff x="-2" y="-4"/>
            <a:chExt cx="9159882" cy="6873861"/>
          </a:xfrm>
        </p:grpSpPr>
        <p:sp>
          <p:nvSpPr>
            <p:cNvPr id="43" name="Google Shape;43;p25"/>
            <p:cNvSpPr/>
            <p:nvPr/>
          </p:nvSpPr>
          <p:spPr>
            <a:xfrm>
              <a:off x="-2" y="6648429"/>
              <a:ext cx="8078794" cy="225428"/>
            </a:xfrm>
            <a:prstGeom prst="rect">
              <a:avLst/>
            </a:prstGeom>
            <a:gradFill>
              <a:gsLst>
                <a:gs pos="0">
                  <a:srgbClr val="3C503D"/>
                </a:gs>
                <a:gs pos="100000">
                  <a:srgbClr val="7A9C7C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131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5"/>
            <p:cNvSpPr/>
            <p:nvPr/>
          </p:nvSpPr>
          <p:spPr>
            <a:xfrm>
              <a:off x="-2" y="3153"/>
              <a:ext cx="8078794" cy="200028"/>
            </a:xfrm>
            <a:prstGeom prst="rect">
              <a:avLst/>
            </a:prstGeom>
            <a:gradFill>
              <a:gsLst>
                <a:gs pos="0">
                  <a:srgbClr val="7A9C7C"/>
                </a:gs>
                <a:gs pos="100000">
                  <a:srgbClr val="3C503D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131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5"/>
            <p:cNvSpPr/>
            <p:nvPr/>
          </p:nvSpPr>
          <p:spPr>
            <a:xfrm>
              <a:off x="7953378" y="3152"/>
              <a:ext cx="1203327" cy="6858004"/>
            </a:xfrm>
            <a:prstGeom prst="rect">
              <a:avLst/>
            </a:prstGeom>
            <a:gradFill>
              <a:gsLst>
                <a:gs pos="0">
                  <a:srgbClr val="B49B6D"/>
                </a:gs>
                <a:gs pos="50000">
                  <a:srgbClr val="D5B781"/>
                </a:gs>
                <a:gs pos="100000">
                  <a:srgbClr val="B49B6D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131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" name="Google Shape;46;p25"/>
            <p:cNvGrpSpPr/>
            <p:nvPr/>
          </p:nvGrpSpPr>
          <p:grpSpPr>
            <a:xfrm>
              <a:off x="7848602" y="-4"/>
              <a:ext cx="1295407" cy="6313480"/>
              <a:chOff x="-1" y="-3"/>
              <a:chExt cx="1295406" cy="6313479"/>
            </a:xfrm>
          </p:grpSpPr>
          <p:grpSp>
            <p:nvGrpSpPr>
              <p:cNvPr id="47" name="Google Shape;47;p25"/>
              <p:cNvGrpSpPr/>
              <p:nvPr/>
            </p:nvGrpSpPr>
            <p:grpSpPr>
              <a:xfrm>
                <a:off x="533400" y="-3"/>
                <a:ext cx="762005" cy="2274874"/>
                <a:chOff x="0" y="-2"/>
                <a:chExt cx="762003" cy="2274873"/>
              </a:xfrm>
            </p:grpSpPr>
            <p:grpSp>
              <p:nvGrpSpPr>
                <p:cNvPr id="48" name="Google Shape;48;p25"/>
                <p:cNvGrpSpPr/>
                <p:nvPr/>
              </p:nvGrpSpPr>
              <p:grpSpPr>
                <a:xfrm>
                  <a:off x="322635" y="-2"/>
                  <a:ext cx="278797" cy="277331"/>
                  <a:chOff x="-2" y="-1"/>
                  <a:chExt cx="278796" cy="277329"/>
                </a:xfrm>
              </p:grpSpPr>
              <p:grpSp>
                <p:nvGrpSpPr>
                  <p:cNvPr id="49" name="Google Shape;49;p25"/>
                  <p:cNvGrpSpPr/>
                  <p:nvPr/>
                </p:nvGrpSpPr>
                <p:grpSpPr>
                  <a:xfrm>
                    <a:off x="-2" y="-1"/>
                    <a:ext cx="278796" cy="277329"/>
                    <a:chOff x="-1" y="0"/>
                    <a:chExt cx="278794" cy="277327"/>
                  </a:xfrm>
                </p:grpSpPr>
                <p:sp>
                  <p:nvSpPr>
                    <p:cNvPr id="50" name="Google Shape;50;p25"/>
                    <p:cNvSpPr/>
                    <p:nvPr/>
                  </p:nvSpPr>
                  <p:spPr>
                    <a:xfrm rot="-5400000">
                      <a:off x="38683" y="-38684"/>
                      <a:ext cx="201426" cy="278794"/>
                    </a:xfrm>
                    <a:custGeom>
                      <a:rect b="b" l="l" r="r" t="t"/>
                      <a:pathLst>
                        <a:path extrusionOk="0" h="21553" w="21583">
                          <a:moveTo>
                            <a:pt x="5370" y="3068"/>
                          </a:moveTo>
                          <a:cubicBezTo>
                            <a:pt x="5545" y="2806"/>
                            <a:pt x="5703" y="2528"/>
                            <a:pt x="5896" y="2359"/>
                          </a:cubicBezTo>
                          <a:cubicBezTo>
                            <a:pt x="6089" y="2190"/>
                            <a:pt x="6300" y="2291"/>
                            <a:pt x="6528" y="2055"/>
                          </a:cubicBezTo>
                          <a:cubicBezTo>
                            <a:pt x="6756" y="1819"/>
                            <a:pt x="7002" y="1211"/>
                            <a:pt x="7265" y="941"/>
                          </a:cubicBezTo>
                          <a:cubicBezTo>
                            <a:pt x="7528" y="671"/>
                            <a:pt x="7616" y="587"/>
                            <a:pt x="8107" y="435"/>
                          </a:cubicBezTo>
                          <a:cubicBezTo>
                            <a:pt x="8598" y="283"/>
                            <a:pt x="9388" y="89"/>
                            <a:pt x="10213" y="30"/>
                          </a:cubicBezTo>
                          <a:cubicBezTo>
                            <a:pt x="11037" y="-29"/>
                            <a:pt x="12143" y="5"/>
                            <a:pt x="13055" y="81"/>
                          </a:cubicBezTo>
                          <a:cubicBezTo>
                            <a:pt x="13968" y="157"/>
                            <a:pt x="14933" y="258"/>
                            <a:pt x="15687" y="486"/>
                          </a:cubicBezTo>
                          <a:cubicBezTo>
                            <a:pt x="16442" y="713"/>
                            <a:pt x="17126" y="1043"/>
                            <a:pt x="17582" y="1448"/>
                          </a:cubicBezTo>
                          <a:cubicBezTo>
                            <a:pt x="18039" y="1853"/>
                            <a:pt x="18302" y="2393"/>
                            <a:pt x="18425" y="2916"/>
                          </a:cubicBezTo>
                          <a:cubicBezTo>
                            <a:pt x="18547" y="3439"/>
                            <a:pt x="18530" y="3996"/>
                            <a:pt x="18319" y="4586"/>
                          </a:cubicBezTo>
                          <a:cubicBezTo>
                            <a:pt x="18109" y="5177"/>
                            <a:pt x="17442" y="5978"/>
                            <a:pt x="17161" y="6459"/>
                          </a:cubicBezTo>
                          <a:cubicBezTo>
                            <a:pt x="16880" y="6940"/>
                            <a:pt x="16740" y="7227"/>
                            <a:pt x="16635" y="7472"/>
                          </a:cubicBezTo>
                          <a:cubicBezTo>
                            <a:pt x="16530" y="7717"/>
                            <a:pt x="16407" y="7776"/>
                            <a:pt x="16530" y="7928"/>
                          </a:cubicBezTo>
                          <a:cubicBezTo>
                            <a:pt x="16652" y="8079"/>
                            <a:pt x="16898" y="8198"/>
                            <a:pt x="17372" y="8383"/>
                          </a:cubicBezTo>
                          <a:cubicBezTo>
                            <a:pt x="17846" y="8569"/>
                            <a:pt x="18740" y="8687"/>
                            <a:pt x="19372" y="9041"/>
                          </a:cubicBezTo>
                          <a:cubicBezTo>
                            <a:pt x="20004" y="9396"/>
                            <a:pt x="20793" y="9877"/>
                            <a:pt x="21162" y="10509"/>
                          </a:cubicBezTo>
                          <a:cubicBezTo>
                            <a:pt x="21530" y="11142"/>
                            <a:pt x="21583" y="12129"/>
                            <a:pt x="21583" y="12838"/>
                          </a:cubicBezTo>
                          <a:cubicBezTo>
                            <a:pt x="21583" y="13547"/>
                            <a:pt x="21478" y="14138"/>
                            <a:pt x="21162" y="14762"/>
                          </a:cubicBezTo>
                          <a:cubicBezTo>
                            <a:pt x="20846" y="15386"/>
                            <a:pt x="20214" y="16146"/>
                            <a:pt x="19688" y="16584"/>
                          </a:cubicBezTo>
                          <a:cubicBezTo>
                            <a:pt x="19162" y="17023"/>
                            <a:pt x="18635" y="17243"/>
                            <a:pt x="18003" y="17394"/>
                          </a:cubicBezTo>
                          <a:cubicBezTo>
                            <a:pt x="17372" y="17546"/>
                            <a:pt x="16670" y="17513"/>
                            <a:pt x="15898" y="17496"/>
                          </a:cubicBezTo>
                          <a:cubicBezTo>
                            <a:pt x="15126" y="17479"/>
                            <a:pt x="13915" y="17318"/>
                            <a:pt x="13371" y="17293"/>
                          </a:cubicBezTo>
                          <a:cubicBezTo>
                            <a:pt x="12827" y="17268"/>
                            <a:pt x="12845" y="17268"/>
                            <a:pt x="12634" y="17344"/>
                          </a:cubicBezTo>
                          <a:cubicBezTo>
                            <a:pt x="12424" y="17420"/>
                            <a:pt x="12301" y="17479"/>
                            <a:pt x="12108" y="17749"/>
                          </a:cubicBezTo>
                          <a:cubicBezTo>
                            <a:pt x="11915" y="18019"/>
                            <a:pt x="11652" y="18576"/>
                            <a:pt x="11476" y="18964"/>
                          </a:cubicBezTo>
                          <a:cubicBezTo>
                            <a:pt x="11301" y="19352"/>
                            <a:pt x="11423" y="19689"/>
                            <a:pt x="11055" y="20078"/>
                          </a:cubicBezTo>
                          <a:cubicBezTo>
                            <a:pt x="10686" y="20466"/>
                            <a:pt x="10055" y="21048"/>
                            <a:pt x="9265" y="21293"/>
                          </a:cubicBezTo>
                          <a:cubicBezTo>
                            <a:pt x="8476" y="21537"/>
                            <a:pt x="7247" y="21571"/>
                            <a:pt x="6317" y="21546"/>
                          </a:cubicBezTo>
                          <a:cubicBezTo>
                            <a:pt x="5387" y="21520"/>
                            <a:pt x="4475" y="21377"/>
                            <a:pt x="3685" y="21141"/>
                          </a:cubicBezTo>
                          <a:cubicBezTo>
                            <a:pt x="2896" y="20904"/>
                            <a:pt x="2106" y="20525"/>
                            <a:pt x="1580" y="20128"/>
                          </a:cubicBezTo>
                          <a:cubicBezTo>
                            <a:pt x="1053" y="19732"/>
                            <a:pt x="790" y="19166"/>
                            <a:pt x="527" y="18761"/>
                          </a:cubicBezTo>
                          <a:cubicBezTo>
                            <a:pt x="264" y="18356"/>
                            <a:pt x="18" y="18061"/>
                            <a:pt x="1" y="17698"/>
                          </a:cubicBezTo>
                          <a:cubicBezTo>
                            <a:pt x="-17" y="17335"/>
                            <a:pt x="211" y="16998"/>
                            <a:pt x="422" y="16584"/>
                          </a:cubicBezTo>
                          <a:cubicBezTo>
                            <a:pt x="632" y="16171"/>
                            <a:pt x="913" y="15665"/>
                            <a:pt x="1264" y="15218"/>
                          </a:cubicBezTo>
                          <a:cubicBezTo>
                            <a:pt x="1615" y="14770"/>
                            <a:pt x="2124" y="14298"/>
                            <a:pt x="2527" y="13901"/>
                          </a:cubicBezTo>
                          <a:cubicBezTo>
                            <a:pt x="2931" y="13505"/>
                            <a:pt x="3352" y="13032"/>
                            <a:pt x="3685" y="12838"/>
                          </a:cubicBezTo>
                          <a:cubicBezTo>
                            <a:pt x="4019" y="12644"/>
                            <a:pt x="4352" y="12644"/>
                            <a:pt x="4528" y="12737"/>
                          </a:cubicBezTo>
                          <a:cubicBezTo>
                            <a:pt x="4703" y="12830"/>
                            <a:pt x="4861" y="13091"/>
                            <a:pt x="4738" y="13395"/>
                          </a:cubicBezTo>
                          <a:cubicBezTo>
                            <a:pt x="4615" y="13699"/>
                            <a:pt x="4229" y="14163"/>
                            <a:pt x="3791" y="14559"/>
                          </a:cubicBezTo>
                          <a:cubicBezTo>
                            <a:pt x="3352" y="14956"/>
                            <a:pt x="2527" y="15361"/>
                            <a:pt x="2106" y="15774"/>
                          </a:cubicBezTo>
                          <a:cubicBezTo>
                            <a:pt x="1685" y="16188"/>
                            <a:pt x="1317" y="16593"/>
                            <a:pt x="1264" y="17040"/>
                          </a:cubicBezTo>
                          <a:cubicBezTo>
                            <a:pt x="1211" y="17487"/>
                            <a:pt x="1510" y="18036"/>
                            <a:pt x="1790" y="18458"/>
                          </a:cubicBezTo>
                          <a:cubicBezTo>
                            <a:pt x="2071" y="18879"/>
                            <a:pt x="2440" y="19251"/>
                            <a:pt x="2948" y="19571"/>
                          </a:cubicBezTo>
                          <a:cubicBezTo>
                            <a:pt x="3457" y="19892"/>
                            <a:pt x="4054" y="20229"/>
                            <a:pt x="4843" y="20381"/>
                          </a:cubicBezTo>
                          <a:cubicBezTo>
                            <a:pt x="5633" y="20533"/>
                            <a:pt x="6914" y="20559"/>
                            <a:pt x="7686" y="20483"/>
                          </a:cubicBezTo>
                          <a:cubicBezTo>
                            <a:pt x="8458" y="20407"/>
                            <a:pt x="9020" y="20213"/>
                            <a:pt x="9476" y="19926"/>
                          </a:cubicBezTo>
                          <a:cubicBezTo>
                            <a:pt x="9932" y="19639"/>
                            <a:pt x="10213" y="19209"/>
                            <a:pt x="10423" y="18761"/>
                          </a:cubicBezTo>
                          <a:cubicBezTo>
                            <a:pt x="10634" y="18314"/>
                            <a:pt x="10792" y="17833"/>
                            <a:pt x="10739" y="17243"/>
                          </a:cubicBezTo>
                          <a:cubicBezTo>
                            <a:pt x="10686" y="16652"/>
                            <a:pt x="10318" y="15758"/>
                            <a:pt x="10107" y="15218"/>
                          </a:cubicBezTo>
                          <a:cubicBezTo>
                            <a:pt x="9897" y="14678"/>
                            <a:pt x="9721" y="14391"/>
                            <a:pt x="9476" y="14003"/>
                          </a:cubicBezTo>
                          <a:cubicBezTo>
                            <a:pt x="9230" y="13614"/>
                            <a:pt x="8791" y="13142"/>
                            <a:pt x="8634" y="12889"/>
                          </a:cubicBezTo>
                          <a:cubicBezTo>
                            <a:pt x="8476" y="12636"/>
                            <a:pt x="8405" y="12585"/>
                            <a:pt x="8528" y="12484"/>
                          </a:cubicBezTo>
                          <a:cubicBezTo>
                            <a:pt x="8651" y="12383"/>
                            <a:pt x="9090" y="12248"/>
                            <a:pt x="9370" y="12281"/>
                          </a:cubicBezTo>
                          <a:cubicBezTo>
                            <a:pt x="9651" y="12315"/>
                            <a:pt x="9950" y="12442"/>
                            <a:pt x="10213" y="12686"/>
                          </a:cubicBezTo>
                          <a:cubicBezTo>
                            <a:pt x="10476" y="12931"/>
                            <a:pt x="10686" y="13328"/>
                            <a:pt x="10950" y="13749"/>
                          </a:cubicBezTo>
                          <a:cubicBezTo>
                            <a:pt x="11213" y="14171"/>
                            <a:pt x="11511" y="14796"/>
                            <a:pt x="11792" y="15218"/>
                          </a:cubicBezTo>
                          <a:cubicBezTo>
                            <a:pt x="12073" y="15639"/>
                            <a:pt x="12213" y="16044"/>
                            <a:pt x="12634" y="16281"/>
                          </a:cubicBezTo>
                          <a:cubicBezTo>
                            <a:pt x="13055" y="16517"/>
                            <a:pt x="13599" y="16593"/>
                            <a:pt x="14319" y="16635"/>
                          </a:cubicBezTo>
                          <a:cubicBezTo>
                            <a:pt x="15038" y="16677"/>
                            <a:pt x="16231" y="16677"/>
                            <a:pt x="16951" y="16534"/>
                          </a:cubicBezTo>
                          <a:cubicBezTo>
                            <a:pt x="17670" y="16390"/>
                            <a:pt x="18144" y="16163"/>
                            <a:pt x="18635" y="15774"/>
                          </a:cubicBezTo>
                          <a:cubicBezTo>
                            <a:pt x="19126" y="15386"/>
                            <a:pt x="19670" y="14829"/>
                            <a:pt x="19899" y="14205"/>
                          </a:cubicBezTo>
                          <a:cubicBezTo>
                            <a:pt x="20127" y="13581"/>
                            <a:pt x="20056" y="12610"/>
                            <a:pt x="20004" y="12028"/>
                          </a:cubicBezTo>
                          <a:cubicBezTo>
                            <a:pt x="19951" y="11446"/>
                            <a:pt x="19986" y="11151"/>
                            <a:pt x="19583" y="10712"/>
                          </a:cubicBezTo>
                          <a:cubicBezTo>
                            <a:pt x="19179" y="10273"/>
                            <a:pt x="18267" y="9699"/>
                            <a:pt x="17582" y="9396"/>
                          </a:cubicBezTo>
                          <a:cubicBezTo>
                            <a:pt x="16898" y="9092"/>
                            <a:pt x="16108" y="8948"/>
                            <a:pt x="15477" y="8889"/>
                          </a:cubicBezTo>
                          <a:cubicBezTo>
                            <a:pt x="14845" y="8830"/>
                            <a:pt x="14389" y="8940"/>
                            <a:pt x="13792" y="9041"/>
                          </a:cubicBezTo>
                          <a:cubicBezTo>
                            <a:pt x="13196" y="9143"/>
                            <a:pt x="12371" y="9396"/>
                            <a:pt x="11897" y="9497"/>
                          </a:cubicBezTo>
                          <a:cubicBezTo>
                            <a:pt x="11423" y="9598"/>
                            <a:pt x="11248" y="9666"/>
                            <a:pt x="10950" y="9649"/>
                          </a:cubicBezTo>
                          <a:cubicBezTo>
                            <a:pt x="10651" y="9632"/>
                            <a:pt x="10230" y="9505"/>
                            <a:pt x="10107" y="9396"/>
                          </a:cubicBezTo>
                          <a:cubicBezTo>
                            <a:pt x="9985" y="9286"/>
                            <a:pt x="10090" y="9109"/>
                            <a:pt x="10213" y="8991"/>
                          </a:cubicBezTo>
                          <a:cubicBezTo>
                            <a:pt x="10336" y="8873"/>
                            <a:pt x="10493" y="8771"/>
                            <a:pt x="10844" y="8687"/>
                          </a:cubicBezTo>
                          <a:cubicBezTo>
                            <a:pt x="11195" y="8603"/>
                            <a:pt x="11757" y="8619"/>
                            <a:pt x="12318" y="8484"/>
                          </a:cubicBezTo>
                          <a:cubicBezTo>
                            <a:pt x="12880" y="8349"/>
                            <a:pt x="13669" y="8113"/>
                            <a:pt x="14213" y="7877"/>
                          </a:cubicBezTo>
                          <a:cubicBezTo>
                            <a:pt x="14757" y="7641"/>
                            <a:pt x="15178" y="7523"/>
                            <a:pt x="15582" y="7067"/>
                          </a:cubicBezTo>
                          <a:cubicBezTo>
                            <a:pt x="15986" y="6611"/>
                            <a:pt x="16459" y="5843"/>
                            <a:pt x="16635" y="5143"/>
                          </a:cubicBezTo>
                          <a:cubicBezTo>
                            <a:pt x="16810" y="4443"/>
                            <a:pt x="16828" y="3481"/>
                            <a:pt x="16635" y="2865"/>
                          </a:cubicBezTo>
                          <a:cubicBezTo>
                            <a:pt x="16442" y="2249"/>
                            <a:pt x="16021" y="1785"/>
                            <a:pt x="15477" y="1448"/>
                          </a:cubicBezTo>
                          <a:cubicBezTo>
                            <a:pt x="14933" y="1110"/>
                            <a:pt x="14143" y="941"/>
                            <a:pt x="13371" y="840"/>
                          </a:cubicBezTo>
                          <a:cubicBezTo>
                            <a:pt x="12599" y="739"/>
                            <a:pt x="11652" y="730"/>
                            <a:pt x="10844" y="840"/>
                          </a:cubicBezTo>
                          <a:cubicBezTo>
                            <a:pt x="10037" y="950"/>
                            <a:pt x="9195" y="1144"/>
                            <a:pt x="8528" y="1498"/>
                          </a:cubicBezTo>
                          <a:cubicBezTo>
                            <a:pt x="7861" y="1853"/>
                            <a:pt x="7212" y="2511"/>
                            <a:pt x="6844" y="2966"/>
                          </a:cubicBezTo>
                          <a:cubicBezTo>
                            <a:pt x="6475" y="3422"/>
                            <a:pt x="6282" y="3658"/>
                            <a:pt x="6317" y="4232"/>
                          </a:cubicBezTo>
                          <a:cubicBezTo>
                            <a:pt x="6352" y="4806"/>
                            <a:pt x="6984" y="5801"/>
                            <a:pt x="7054" y="6409"/>
                          </a:cubicBezTo>
                          <a:cubicBezTo>
                            <a:pt x="7125" y="7016"/>
                            <a:pt x="6914" y="7615"/>
                            <a:pt x="6738" y="7877"/>
                          </a:cubicBezTo>
                          <a:cubicBezTo>
                            <a:pt x="6563" y="8138"/>
                            <a:pt x="6230" y="8046"/>
                            <a:pt x="6002" y="7978"/>
                          </a:cubicBezTo>
                          <a:cubicBezTo>
                            <a:pt x="5773" y="7911"/>
                            <a:pt x="5528" y="7843"/>
                            <a:pt x="5370" y="7472"/>
                          </a:cubicBezTo>
                          <a:cubicBezTo>
                            <a:pt x="5212" y="7101"/>
                            <a:pt x="5142" y="6341"/>
                            <a:pt x="5054" y="5751"/>
                          </a:cubicBezTo>
                          <a:cubicBezTo>
                            <a:pt x="4966" y="5160"/>
                            <a:pt x="4773" y="4384"/>
                            <a:pt x="4843" y="3928"/>
                          </a:cubicBezTo>
                          <a:cubicBezTo>
                            <a:pt x="4914" y="3473"/>
                            <a:pt x="5194" y="3329"/>
                            <a:pt x="5370" y="3068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131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rgbClr val="2F131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1" name="Google Shape;51;p25"/>
                    <p:cNvSpPr/>
                    <p:nvPr/>
                  </p:nvSpPr>
                  <p:spPr>
                    <a:xfrm rot="-5400000">
                      <a:off x="46725" y="94758"/>
                      <a:ext cx="140449" cy="224689"/>
                    </a:xfrm>
                    <a:custGeom>
                      <a:rect b="b" l="l" r="r" t="t"/>
                      <a:pathLst>
                        <a:path extrusionOk="0" h="21533" w="21468">
                          <a:moveTo>
                            <a:pt x="19518" y="5510"/>
                          </a:moveTo>
                          <a:cubicBezTo>
                            <a:pt x="19468" y="5103"/>
                            <a:pt x="19493" y="4196"/>
                            <a:pt x="19818" y="3632"/>
                          </a:cubicBezTo>
                          <a:cubicBezTo>
                            <a:pt x="20143" y="3069"/>
                            <a:pt x="21416" y="2360"/>
                            <a:pt x="21466" y="2131"/>
                          </a:cubicBezTo>
                          <a:cubicBezTo>
                            <a:pt x="21516" y="1901"/>
                            <a:pt x="20592" y="2235"/>
                            <a:pt x="20118" y="2256"/>
                          </a:cubicBezTo>
                          <a:cubicBezTo>
                            <a:pt x="19643" y="2277"/>
                            <a:pt x="19144" y="2433"/>
                            <a:pt x="18619" y="2256"/>
                          </a:cubicBezTo>
                          <a:cubicBezTo>
                            <a:pt x="18095" y="2078"/>
                            <a:pt x="17546" y="1515"/>
                            <a:pt x="16971" y="1192"/>
                          </a:cubicBezTo>
                          <a:cubicBezTo>
                            <a:pt x="16397" y="869"/>
                            <a:pt x="15898" y="514"/>
                            <a:pt x="15173" y="316"/>
                          </a:cubicBezTo>
                          <a:cubicBezTo>
                            <a:pt x="14449" y="118"/>
                            <a:pt x="13475" y="24"/>
                            <a:pt x="12626" y="3"/>
                          </a:cubicBezTo>
                          <a:cubicBezTo>
                            <a:pt x="11777" y="-18"/>
                            <a:pt x="11028" y="65"/>
                            <a:pt x="10079" y="191"/>
                          </a:cubicBezTo>
                          <a:cubicBezTo>
                            <a:pt x="9130" y="316"/>
                            <a:pt x="7907" y="430"/>
                            <a:pt x="6933" y="754"/>
                          </a:cubicBezTo>
                          <a:cubicBezTo>
                            <a:pt x="5959" y="1077"/>
                            <a:pt x="4910" y="1557"/>
                            <a:pt x="4236" y="2131"/>
                          </a:cubicBezTo>
                          <a:cubicBezTo>
                            <a:pt x="3562" y="2704"/>
                            <a:pt x="3062" y="3528"/>
                            <a:pt x="2888" y="4196"/>
                          </a:cubicBezTo>
                          <a:cubicBezTo>
                            <a:pt x="2713" y="4863"/>
                            <a:pt x="2962" y="5478"/>
                            <a:pt x="3187" y="6136"/>
                          </a:cubicBezTo>
                          <a:cubicBezTo>
                            <a:pt x="3412" y="6793"/>
                            <a:pt x="3961" y="7627"/>
                            <a:pt x="4236" y="8138"/>
                          </a:cubicBezTo>
                          <a:cubicBezTo>
                            <a:pt x="4511" y="8649"/>
                            <a:pt x="4860" y="8847"/>
                            <a:pt x="4835" y="9202"/>
                          </a:cubicBezTo>
                          <a:cubicBezTo>
                            <a:pt x="4810" y="9557"/>
                            <a:pt x="4636" y="9849"/>
                            <a:pt x="4086" y="10266"/>
                          </a:cubicBezTo>
                          <a:cubicBezTo>
                            <a:pt x="3537" y="10683"/>
                            <a:pt x="2163" y="11163"/>
                            <a:pt x="1539" y="11705"/>
                          </a:cubicBezTo>
                          <a:cubicBezTo>
                            <a:pt x="915" y="12247"/>
                            <a:pt x="590" y="12779"/>
                            <a:pt x="341" y="13520"/>
                          </a:cubicBezTo>
                          <a:cubicBezTo>
                            <a:pt x="91" y="14260"/>
                            <a:pt x="-84" y="15366"/>
                            <a:pt x="41" y="16148"/>
                          </a:cubicBezTo>
                          <a:cubicBezTo>
                            <a:pt x="166" y="16930"/>
                            <a:pt x="565" y="17608"/>
                            <a:pt x="1090" y="18213"/>
                          </a:cubicBezTo>
                          <a:cubicBezTo>
                            <a:pt x="1614" y="18818"/>
                            <a:pt x="2138" y="19360"/>
                            <a:pt x="3187" y="19778"/>
                          </a:cubicBezTo>
                          <a:cubicBezTo>
                            <a:pt x="4236" y="20195"/>
                            <a:pt x="6159" y="20570"/>
                            <a:pt x="7382" y="20716"/>
                          </a:cubicBezTo>
                          <a:cubicBezTo>
                            <a:pt x="8606" y="20862"/>
                            <a:pt x="9830" y="20643"/>
                            <a:pt x="10529" y="20654"/>
                          </a:cubicBezTo>
                          <a:cubicBezTo>
                            <a:pt x="11228" y="20664"/>
                            <a:pt x="11278" y="20633"/>
                            <a:pt x="11578" y="20779"/>
                          </a:cubicBezTo>
                          <a:cubicBezTo>
                            <a:pt x="11877" y="20925"/>
                            <a:pt x="12202" y="21582"/>
                            <a:pt x="12327" y="21530"/>
                          </a:cubicBezTo>
                          <a:cubicBezTo>
                            <a:pt x="12451" y="21478"/>
                            <a:pt x="12077" y="20967"/>
                            <a:pt x="12327" y="20466"/>
                          </a:cubicBezTo>
                          <a:cubicBezTo>
                            <a:pt x="12576" y="19965"/>
                            <a:pt x="13325" y="19058"/>
                            <a:pt x="13825" y="18526"/>
                          </a:cubicBezTo>
                          <a:cubicBezTo>
                            <a:pt x="14324" y="17994"/>
                            <a:pt x="15223" y="17410"/>
                            <a:pt x="15323" y="17275"/>
                          </a:cubicBezTo>
                          <a:cubicBezTo>
                            <a:pt x="15423" y="17139"/>
                            <a:pt x="14849" y="17431"/>
                            <a:pt x="14424" y="17713"/>
                          </a:cubicBezTo>
                          <a:cubicBezTo>
                            <a:pt x="14000" y="17994"/>
                            <a:pt x="13500" y="18610"/>
                            <a:pt x="12776" y="18964"/>
                          </a:cubicBezTo>
                          <a:cubicBezTo>
                            <a:pt x="12052" y="19319"/>
                            <a:pt x="11103" y="19705"/>
                            <a:pt x="10079" y="19840"/>
                          </a:cubicBezTo>
                          <a:cubicBezTo>
                            <a:pt x="9055" y="19976"/>
                            <a:pt x="7582" y="19934"/>
                            <a:pt x="6633" y="19778"/>
                          </a:cubicBezTo>
                          <a:cubicBezTo>
                            <a:pt x="5684" y="19621"/>
                            <a:pt x="5035" y="19350"/>
                            <a:pt x="4386" y="18902"/>
                          </a:cubicBezTo>
                          <a:cubicBezTo>
                            <a:pt x="3737" y="18453"/>
                            <a:pt x="3037" y="17817"/>
                            <a:pt x="2738" y="17087"/>
                          </a:cubicBezTo>
                          <a:cubicBezTo>
                            <a:pt x="2438" y="16357"/>
                            <a:pt x="2488" y="15303"/>
                            <a:pt x="2588" y="14521"/>
                          </a:cubicBezTo>
                          <a:cubicBezTo>
                            <a:pt x="2688" y="13739"/>
                            <a:pt x="2938" y="12957"/>
                            <a:pt x="3337" y="12393"/>
                          </a:cubicBezTo>
                          <a:cubicBezTo>
                            <a:pt x="3737" y="11830"/>
                            <a:pt x="4211" y="11434"/>
                            <a:pt x="4985" y="11142"/>
                          </a:cubicBezTo>
                          <a:cubicBezTo>
                            <a:pt x="5759" y="10850"/>
                            <a:pt x="6708" y="10631"/>
                            <a:pt x="7982" y="10641"/>
                          </a:cubicBezTo>
                          <a:cubicBezTo>
                            <a:pt x="9255" y="10652"/>
                            <a:pt x="11428" y="11027"/>
                            <a:pt x="12626" y="11204"/>
                          </a:cubicBezTo>
                          <a:cubicBezTo>
                            <a:pt x="13825" y="11382"/>
                            <a:pt x="14524" y="11663"/>
                            <a:pt x="15173" y="11705"/>
                          </a:cubicBezTo>
                          <a:cubicBezTo>
                            <a:pt x="15823" y="11747"/>
                            <a:pt x="16322" y="11590"/>
                            <a:pt x="16522" y="11455"/>
                          </a:cubicBezTo>
                          <a:cubicBezTo>
                            <a:pt x="16722" y="11319"/>
                            <a:pt x="16597" y="11058"/>
                            <a:pt x="16372" y="10892"/>
                          </a:cubicBezTo>
                          <a:cubicBezTo>
                            <a:pt x="16147" y="10725"/>
                            <a:pt x="15848" y="10568"/>
                            <a:pt x="15173" y="10453"/>
                          </a:cubicBezTo>
                          <a:cubicBezTo>
                            <a:pt x="14499" y="10339"/>
                            <a:pt x="13525" y="10391"/>
                            <a:pt x="12327" y="10203"/>
                          </a:cubicBezTo>
                          <a:cubicBezTo>
                            <a:pt x="11128" y="10015"/>
                            <a:pt x="9080" y="9849"/>
                            <a:pt x="7982" y="9327"/>
                          </a:cubicBezTo>
                          <a:cubicBezTo>
                            <a:pt x="6883" y="8806"/>
                            <a:pt x="6209" y="7909"/>
                            <a:pt x="5734" y="7074"/>
                          </a:cubicBezTo>
                          <a:cubicBezTo>
                            <a:pt x="5260" y="6240"/>
                            <a:pt x="4785" y="5207"/>
                            <a:pt x="5135" y="4321"/>
                          </a:cubicBezTo>
                          <a:cubicBezTo>
                            <a:pt x="5485" y="3434"/>
                            <a:pt x="6683" y="2287"/>
                            <a:pt x="7832" y="1755"/>
                          </a:cubicBezTo>
                          <a:cubicBezTo>
                            <a:pt x="8981" y="1223"/>
                            <a:pt x="10778" y="1140"/>
                            <a:pt x="12027" y="1129"/>
                          </a:cubicBezTo>
                          <a:cubicBezTo>
                            <a:pt x="13276" y="1119"/>
                            <a:pt x="14399" y="1380"/>
                            <a:pt x="15323" y="1692"/>
                          </a:cubicBezTo>
                          <a:cubicBezTo>
                            <a:pt x="16247" y="2005"/>
                            <a:pt x="17071" y="2548"/>
                            <a:pt x="17571" y="3007"/>
                          </a:cubicBezTo>
                          <a:cubicBezTo>
                            <a:pt x="18070" y="3466"/>
                            <a:pt x="18045" y="3904"/>
                            <a:pt x="18320" y="4446"/>
                          </a:cubicBezTo>
                          <a:cubicBezTo>
                            <a:pt x="18594" y="4988"/>
                            <a:pt x="18919" y="5990"/>
                            <a:pt x="19219" y="6261"/>
                          </a:cubicBezTo>
                          <a:cubicBezTo>
                            <a:pt x="19518" y="6532"/>
                            <a:pt x="20068" y="6209"/>
                            <a:pt x="20118" y="6073"/>
                          </a:cubicBezTo>
                          <a:cubicBezTo>
                            <a:pt x="20168" y="5937"/>
                            <a:pt x="19568" y="5917"/>
                            <a:pt x="19518" y="551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131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rgbClr val="2F131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52" name="Google Shape;52;p25"/>
                  <p:cNvSpPr/>
                  <p:nvPr/>
                </p:nvSpPr>
                <p:spPr>
                  <a:xfrm rot="-5400000">
                    <a:off x="108389" y="132475"/>
                    <a:ext cx="28591" cy="26963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F131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2F131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53;p25"/>
                  <p:cNvSpPr/>
                  <p:nvPr/>
                </p:nvSpPr>
                <p:spPr>
                  <a:xfrm rot="-5400000">
                    <a:off x="51116" y="73294"/>
                    <a:ext cx="41757" cy="55253"/>
                  </a:xfrm>
                  <a:custGeom>
                    <a:rect b="b" l="l" r="r" t="t"/>
                    <a:pathLst>
                      <a:path extrusionOk="0" h="20867" w="21072">
                        <a:moveTo>
                          <a:pt x="46" y="19903"/>
                        </a:moveTo>
                        <a:cubicBezTo>
                          <a:pt x="-198" y="18327"/>
                          <a:pt x="533" y="14223"/>
                          <a:pt x="1994" y="11196"/>
                        </a:cubicBezTo>
                        <a:cubicBezTo>
                          <a:pt x="3456" y="8170"/>
                          <a:pt x="6704" y="3609"/>
                          <a:pt x="8816" y="1744"/>
                        </a:cubicBezTo>
                        <a:cubicBezTo>
                          <a:pt x="10927" y="-122"/>
                          <a:pt x="12957" y="44"/>
                          <a:pt x="14662" y="2"/>
                        </a:cubicBezTo>
                        <a:cubicBezTo>
                          <a:pt x="16367" y="-39"/>
                          <a:pt x="17991" y="624"/>
                          <a:pt x="19047" y="1495"/>
                        </a:cubicBezTo>
                        <a:cubicBezTo>
                          <a:pt x="20103" y="2366"/>
                          <a:pt x="21402" y="3609"/>
                          <a:pt x="20996" y="5226"/>
                        </a:cubicBezTo>
                        <a:cubicBezTo>
                          <a:pt x="20590" y="6843"/>
                          <a:pt x="18722" y="8792"/>
                          <a:pt x="16611" y="11196"/>
                        </a:cubicBezTo>
                        <a:cubicBezTo>
                          <a:pt x="14500" y="13601"/>
                          <a:pt x="10521" y="18078"/>
                          <a:pt x="8328" y="19654"/>
                        </a:cubicBezTo>
                        <a:cubicBezTo>
                          <a:pt x="6136" y="21229"/>
                          <a:pt x="4755" y="20649"/>
                          <a:pt x="3456" y="20649"/>
                        </a:cubicBezTo>
                        <a:cubicBezTo>
                          <a:pt x="2157" y="20649"/>
                          <a:pt x="289" y="21478"/>
                          <a:pt x="46" y="1990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F131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rgbClr val="2F131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54;p25"/>
                  <p:cNvSpPr/>
                  <p:nvPr/>
                </p:nvSpPr>
                <p:spPr>
                  <a:xfrm rot="-5400000">
                    <a:off x="124608" y="59897"/>
                    <a:ext cx="64121" cy="37370"/>
                  </a:xfrm>
                  <a:custGeom>
                    <a:rect b="b" l="l" r="r" t="t"/>
                    <a:pathLst>
                      <a:path extrusionOk="0" h="21190" w="21302">
                        <a:moveTo>
                          <a:pt x="5363" y="12603"/>
                        </a:moveTo>
                        <a:cubicBezTo>
                          <a:pt x="3269" y="10189"/>
                          <a:pt x="1616" y="7013"/>
                          <a:pt x="735" y="5361"/>
                        </a:cubicBezTo>
                        <a:cubicBezTo>
                          <a:pt x="-147" y="3709"/>
                          <a:pt x="-37" y="3582"/>
                          <a:pt x="73" y="2693"/>
                        </a:cubicBezTo>
                        <a:cubicBezTo>
                          <a:pt x="184" y="1803"/>
                          <a:pt x="239" y="215"/>
                          <a:pt x="1396" y="25"/>
                        </a:cubicBezTo>
                        <a:cubicBezTo>
                          <a:pt x="2553" y="-166"/>
                          <a:pt x="4977" y="787"/>
                          <a:pt x="7016" y="1549"/>
                        </a:cubicBezTo>
                        <a:cubicBezTo>
                          <a:pt x="9055" y="2312"/>
                          <a:pt x="11480" y="3201"/>
                          <a:pt x="13629" y="4599"/>
                        </a:cubicBezTo>
                        <a:cubicBezTo>
                          <a:pt x="15777" y="5996"/>
                          <a:pt x="18643" y="7839"/>
                          <a:pt x="19910" y="9935"/>
                        </a:cubicBezTo>
                        <a:cubicBezTo>
                          <a:pt x="21177" y="12032"/>
                          <a:pt x="21453" y="15335"/>
                          <a:pt x="21233" y="17178"/>
                        </a:cubicBezTo>
                        <a:cubicBezTo>
                          <a:pt x="21012" y="19020"/>
                          <a:pt x="19910" y="20545"/>
                          <a:pt x="18588" y="20989"/>
                        </a:cubicBezTo>
                        <a:cubicBezTo>
                          <a:pt x="17265" y="21434"/>
                          <a:pt x="15392" y="21180"/>
                          <a:pt x="13298" y="19846"/>
                        </a:cubicBezTo>
                        <a:cubicBezTo>
                          <a:pt x="11204" y="18512"/>
                          <a:pt x="7457" y="15018"/>
                          <a:pt x="5363" y="1260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F131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rgbClr val="2F131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55;p25"/>
                  <p:cNvSpPr/>
                  <p:nvPr/>
                </p:nvSpPr>
                <p:spPr>
                  <a:xfrm rot="-5400000">
                    <a:off x="193281" y="112038"/>
                    <a:ext cx="23209" cy="60804"/>
                  </a:xfrm>
                  <a:custGeom>
                    <a:rect b="b" l="l" r="r" t="t"/>
                    <a:pathLst>
                      <a:path extrusionOk="0" h="21222" w="21017">
                        <a:moveTo>
                          <a:pt x="2575" y="6305"/>
                        </a:moveTo>
                        <a:cubicBezTo>
                          <a:pt x="3576" y="4524"/>
                          <a:pt x="4864" y="2473"/>
                          <a:pt x="6008" y="1428"/>
                        </a:cubicBezTo>
                        <a:cubicBezTo>
                          <a:pt x="7152" y="383"/>
                          <a:pt x="7868" y="112"/>
                          <a:pt x="9441" y="34"/>
                        </a:cubicBezTo>
                        <a:cubicBezTo>
                          <a:pt x="11015" y="-43"/>
                          <a:pt x="13732" y="-82"/>
                          <a:pt x="15449" y="963"/>
                        </a:cubicBezTo>
                        <a:cubicBezTo>
                          <a:pt x="17166" y="2008"/>
                          <a:pt x="18882" y="3750"/>
                          <a:pt x="19740" y="6305"/>
                        </a:cubicBezTo>
                        <a:cubicBezTo>
                          <a:pt x="20599" y="8860"/>
                          <a:pt x="21600" y="13853"/>
                          <a:pt x="20599" y="16292"/>
                        </a:cubicBezTo>
                        <a:cubicBezTo>
                          <a:pt x="19597" y="18731"/>
                          <a:pt x="16593" y="20357"/>
                          <a:pt x="13732" y="20937"/>
                        </a:cubicBezTo>
                        <a:cubicBezTo>
                          <a:pt x="10872" y="21518"/>
                          <a:pt x="5722" y="21247"/>
                          <a:pt x="3433" y="19776"/>
                        </a:cubicBezTo>
                        <a:cubicBezTo>
                          <a:pt x="1144" y="18305"/>
                          <a:pt x="0" y="14318"/>
                          <a:pt x="0" y="12112"/>
                        </a:cubicBezTo>
                        <a:cubicBezTo>
                          <a:pt x="0" y="9905"/>
                          <a:pt x="1574" y="8086"/>
                          <a:pt x="2575" y="630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F131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rgbClr val="2F131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56;p25"/>
                  <p:cNvSpPr/>
                  <p:nvPr/>
                </p:nvSpPr>
                <p:spPr>
                  <a:xfrm rot="-5400000">
                    <a:off x="119883" y="195197"/>
                    <a:ext cx="62605" cy="26001"/>
                  </a:xfrm>
                  <a:custGeom>
                    <a:rect b="b" l="l" r="r" t="t"/>
                    <a:pathLst>
                      <a:path extrusionOk="0" h="20831" w="21279">
                        <a:moveTo>
                          <a:pt x="9594" y="4811"/>
                        </a:moveTo>
                        <a:cubicBezTo>
                          <a:pt x="12018" y="3445"/>
                          <a:pt x="15104" y="1994"/>
                          <a:pt x="16867" y="1225"/>
                        </a:cubicBezTo>
                        <a:cubicBezTo>
                          <a:pt x="18631" y="457"/>
                          <a:pt x="19457" y="-397"/>
                          <a:pt x="20173" y="201"/>
                        </a:cubicBezTo>
                        <a:cubicBezTo>
                          <a:pt x="20890" y="798"/>
                          <a:pt x="21551" y="3018"/>
                          <a:pt x="21165" y="4811"/>
                        </a:cubicBezTo>
                        <a:cubicBezTo>
                          <a:pt x="20780" y="6604"/>
                          <a:pt x="19622" y="8653"/>
                          <a:pt x="17859" y="10958"/>
                        </a:cubicBezTo>
                        <a:cubicBezTo>
                          <a:pt x="16096" y="13263"/>
                          <a:pt x="13231" y="17020"/>
                          <a:pt x="10586" y="18642"/>
                        </a:cubicBezTo>
                        <a:cubicBezTo>
                          <a:pt x="7941" y="20264"/>
                          <a:pt x="3753" y="21203"/>
                          <a:pt x="1990" y="20691"/>
                        </a:cubicBezTo>
                        <a:cubicBezTo>
                          <a:pt x="227" y="20178"/>
                          <a:pt x="-49" y="17446"/>
                          <a:pt x="6" y="15568"/>
                        </a:cubicBezTo>
                        <a:cubicBezTo>
                          <a:pt x="61" y="13690"/>
                          <a:pt x="778" y="11214"/>
                          <a:pt x="2320" y="9421"/>
                        </a:cubicBezTo>
                        <a:cubicBezTo>
                          <a:pt x="3863" y="7628"/>
                          <a:pt x="7169" y="6177"/>
                          <a:pt x="9594" y="481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F131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rgbClr val="2F131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57;p25"/>
                  <p:cNvSpPr/>
                  <p:nvPr/>
                </p:nvSpPr>
                <p:spPr>
                  <a:xfrm rot="-5400000">
                    <a:off x="66530" y="170791"/>
                    <a:ext cx="37498" cy="40089"/>
                  </a:xfrm>
                  <a:custGeom>
                    <a:rect b="b" l="l" r="r" t="t"/>
                    <a:pathLst>
                      <a:path extrusionOk="0" h="20987" w="21279">
                        <a:moveTo>
                          <a:pt x="7079" y="14815"/>
                        </a:moveTo>
                        <a:cubicBezTo>
                          <a:pt x="4901" y="13304"/>
                          <a:pt x="3358" y="12073"/>
                          <a:pt x="2178" y="10450"/>
                        </a:cubicBezTo>
                        <a:cubicBezTo>
                          <a:pt x="998" y="8827"/>
                          <a:pt x="0" y="6757"/>
                          <a:pt x="0" y="5078"/>
                        </a:cubicBezTo>
                        <a:cubicBezTo>
                          <a:pt x="0" y="3399"/>
                          <a:pt x="363" y="1049"/>
                          <a:pt x="2178" y="378"/>
                        </a:cubicBezTo>
                        <a:cubicBezTo>
                          <a:pt x="3993" y="-294"/>
                          <a:pt x="8531" y="-70"/>
                          <a:pt x="10891" y="1049"/>
                        </a:cubicBezTo>
                        <a:cubicBezTo>
                          <a:pt x="13250" y="2168"/>
                          <a:pt x="14612" y="4462"/>
                          <a:pt x="16336" y="7093"/>
                        </a:cubicBezTo>
                        <a:cubicBezTo>
                          <a:pt x="18061" y="9723"/>
                          <a:pt x="20874" y="14535"/>
                          <a:pt x="21237" y="16829"/>
                        </a:cubicBezTo>
                        <a:cubicBezTo>
                          <a:pt x="21600" y="19124"/>
                          <a:pt x="19513" y="20411"/>
                          <a:pt x="18514" y="20858"/>
                        </a:cubicBezTo>
                        <a:cubicBezTo>
                          <a:pt x="17516" y="21306"/>
                          <a:pt x="17244" y="20523"/>
                          <a:pt x="15247" y="19515"/>
                        </a:cubicBezTo>
                        <a:cubicBezTo>
                          <a:pt x="13250" y="18508"/>
                          <a:pt x="9257" y="16326"/>
                          <a:pt x="7079" y="1481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F131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b="0" i="0" sz="2400" u="none" cap="none" strike="noStrike">
                      <a:solidFill>
                        <a:srgbClr val="2F131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pic>
              <p:nvPicPr>
                <p:cNvPr descr="Google Shape;22;p19" id="58" name="Google Shape;58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0" y="231752"/>
                  <a:ext cx="295277" cy="2905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23;p19" id="59" name="Google Shape;59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466726" y="231752"/>
                  <a:ext cx="295277" cy="2905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24;p19" id="60" name="Google Shape;60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228600" y="536552"/>
                  <a:ext cx="295278" cy="2905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25;p19" id="61" name="Google Shape;61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152400" y="917552"/>
                  <a:ext cx="295277" cy="2905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26;p19" id="62" name="Google Shape;62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466726" y="841352"/>
                  <a:ext cx="295277" cy="2905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27;p19" id="63" name="Google Shape;63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304800" y="1222354"/>
                  <a:ext cx="295278" cy="2905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28;p19" id="64" name="Google Shape;64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466726" y="1603354"/>
                  <a:ext cx="295277" cy="2905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29;p19" id="65" name="Google Shape;65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466726" y="1984354"/>
                  <a:ext cx="295277" cy="2905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6" name="Google Shape;66;p25"/>
              <p:cNvGrpSpPr/>
              <p:nvPr/>
            </p:nvGrpSpPr>
            <p:grpSpPr>
              <a:xfrm>
                <a:off x="-1" y="1603351"/>
                <a:ext cx="828680" cy="4710125"/>
                <a:chOff x="-1" y="-1"/>
                <a:chExt cx="828679" cy="4710123"/>
              </a:xfrm>
            </p:grpSpPr>
            <p:pic>
              <p:nvPicPr>
                <p:cNvPr descr="Google Shape;31;p19" id="67" name="Google Shape;67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304800" y="-1"/>
                  <a:ext cx="295278" cy="2905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32;p19" id="68" name="Google Shape;68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381000" y="304800"/>
                  <a:ext cx="295278" cy="2905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33;p19" id="69" name="Google Shape;69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304800" y="914400"/>
                  <a:ext cx="295278" cy="2905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34;p19" id="70" name="Google Shape;70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33401" y="1143000"/>
                  <a:ext cx="295277" cy="2905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35;p19" id="71" name="Google Shape;71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152400" y="1295402"/>
                  <a:ext cx="295277" cy="2905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36;p19" id="72" name="Google Shape;72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228600" y="1600202"/>
                  <a:ext cx="295278" cy="2905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37;p19" id="73" name="Google Shape;73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33401" y="1676402"/>
                  <a:ext cx="295277" cy="2905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38;p19" id="74" name="Google Shape;74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457200" y="2133602"/>
                  <a:ext cx="295278" cy="2905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39;p19" id="75" name="Google Shape;75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76200" y="1905002"/>
                  <a:ext cx="295277" cy="2905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40;p19" id="76" name="Google Shape;76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76200" y="2286003"/>
                  <a:ext cx="295277" cy="2905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41;p19" id="77" name="Google Shape;77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304800" y="2514603"/>
                  <a:ext cx="295278" cy="2905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42;p19" id="78" name="Google Shape;78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457200" y="609600"/>
                  <a:ext cx="295278" cy="2905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43;p19" id="79" name="Google Shape;79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-1" y="2743204"/>
                  <a:ext cx="295278" cy="2905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44;p19" id="80" name="Google Shape;80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76200" y="3276604"/>
                  <a:ext cx="295277" cy="2905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45;p19" id="81" name="Google Shape;81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457200" y="3657605"/>
                  <a:ext cx="295278" cy="2905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46;p19" id="82" name="Google Shape;82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76200" y="3810006"/>
                  <a:ext cx="295277" cy="2905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47;p19" id="83" name="Google Shape;83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228600" y="4038606"/>
                  <a:ext cx="295278" cy="2905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48;p19" id="84" name="Google Shape;84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76200" y="4419607"/>
                  <a:ext cx="295277" cy="2905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oogle Shape;49;p19" id="85" name="Google Shape;85;p25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381000" y="4267206"/>
                  <a:ext cx="295278" cy="2905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86" name="Google Shape;86;p25"/>
            <p:cNvSpPr/>
            <p:nvPr/>
          </p:nvSpPr>
          <p:spPr>
            <a:xfrm>
              <a:off x="7953378" y="5059976"/>
              <a:ext cx="1190627" cy="1791655"/>
            </a:xfrm>
            <a:custGeom>
              <a:rect b="b" l="l" r="r" t="t"/>
              <a:pathLst>
                <a:path extrusionOk="0" h="19949" w="21600">
                  <a:moveTo>
                    <a:pt x="10714" y="1071"/>
                  </a:moveTo>
                  <a:cubicBezTo>
                    <a:pt x="8899" y="1760"/>
                    <a:pt x="11174" y="3952"/>
                    <a:pt x="10886" y="5631"/>
                  </a:cubicBezTo>
                  <a:cubicBezTo>
                    <a:pt x="10598" y="7311"/>
                    <a:pt x="10138" y="9626"/>
                    <a:pt x="8986" y="11146"/>
                  </a:cubicBezTo>
                  <a:cubicBezTo>
                    <a:pt x="7834" y="12667"/>
                    <a:pt x="5472" y="14010"/>
                    <a:pt x="3974" y="14752"/>
                  </a:cubicBezTo>
                  <a:cubicBezTo>
                    <a:pt x="2477" y="15495"/>
                    <a:pt x="662" y="14735"/>
                    <a:pt x="0" y="15601"/>
                  </a:cubicBezTo>
                  <a:lnTo>
                    <a:pt x="0" y="19949"/>
                  </a:lnTo>
                  <a:lnTo>
                    <a:pt x="21600" y="19949"/>
                  </a:lnTo>
                  <a:lnTo>
                    <a:pt x="21600" y="1495"/>
                  </a:lnTo>
                  <a:cubicBezTo>
                    <a:pt x="19786" y="-1651"/>
                    <a:pt x="12989" y="1159"/>
                    <a:pt x="10714" y="1071"/>
                  </a:cubicBez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0">
                  <a:srgbClr val="BD922A"/>
                </a:gs>
                <a:gs pos="63000">
                  <a:srgbClr val="FBE4AE"/>
                </a:gs>
                <a:gs pos="66999">
                  <a:srgbClr val="BD922A"/>
                </a:gs>
                <a:gs pos="69000">
                  <a:srgbClr val="835E17"/>
                </a:gs>
                <a:gs pos="82000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131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5"/>
            <p:cNvSpPr/>
            <p:nvPr/>
          </p:nvSpPr>
          <p:spPr>
            <a:xfrm>
              <a:off x="7939090" y="4860903"/>
              <a:ext cx="1219203" cy="2000253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0" y="19440"/>
                  </a:lnTo>
                  <a:lnTo>
                    <a:pt x="5906" y="17691"/>
                  </a:lnTo>
                  <a:lnTo>
                    <a:pt x="9112" y="15737"/>
                  </a:lnTo>
                  <a:lnTo>
                    <a:pt x="11644" y="12240"/>
                  </a:lnTo>
                  <a:lnTo>
                    <a:pt x="12656" y="7817"/>
                  </a:lnTo>
                  <a:lnTo>
                    <a:pt x="12319" y="4423"/>
                  </a:lnTo>
                  <a:lnTo>
                    <a:pt x="19238" y="0"/>
                  </a:lnTo>
                  <a:lnTo>
                    <a:pt x="21600" y="309"/>
                  </a:lnTo>
                  <a:lnTo>
                    <a:pt x="21600" y="21497"/>
                  </a:lnTo>
                  <a:lnTo>
                    <a:pt x="0" y="21600"/>
                  </a:lnTo>
                  <a:close/>
                </a:path>
              </a:pathLst>
            </a:custGeom>
            <a:gradFill>
              <a:gsLst>
                <a:gs pos="0">
                  <a:srgbClr val="DC893E"/>
                </a:gs>
                <a:gs pos="50000">
                  <a:srgbClr val="F0B854"/>
                </a:gs>
                <a:gs pos="100000">
                  <a:srgbClr val="DC893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131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>
              <a:off x="7933735" y="2970587"/>
              <a:ext cx="1196073" cy="3875874"/>
            </a:xfrm>
            <a:custGeom>
              <a:rect b="b" l="l" r="r" t="t"/>
              <a:pathLst>
                <a:path extrusionOk="0" h="20739" w="20971">
                  <a:moveTo>
                    <a:pt x="15209" y="176"/>
                  </a:moveTo>
                  <a:cubicBezTo>
                    <a:pt x="13873" y="-801"/>
                    <a:pt x="13873" y="2546"/>
                    <a:pt x="12704" y="3692"/>
                  </a:cubicBezTo>
                  <a:cubicBezTo>
                    <a:pt x="11535" y="4839"/>
                    <a:pt x="9976" y="6011"/>
                    <a:pt x="8195" y="7056"/>
                  </a:cubicBezTo>
                  <a:cubicBezTo>
                    <a:pt x="6413" y="8101"/>
                    <a:pt x="3379" y="9375"/>
                    <a:pt x="2015" y="9961"/>
                  </a:cubicBezTo>
                  <a:cubicBezTo>
                    <a:pt x="652" y="10547"/>
                    <a:pt x="-100" y="10453"/>
                    <a:pt x="11" y="10572"/>
                  </a:cubicBezTo>
                  <a:cubicBezTo>
                    <a:pt x="123" y="10691"/>
                    <a:pt x="1375" y="10589"/>
                    <a:pt x="2684" y="10674"/>
                  </a:cubicBezTo>
                  <a:cubicBezTo>
                    <a:pt x="3992" y="10759"/>
                    <a:pt x="6497" y="10836"/>
                    <a:pt x="7861" y="11082"/>
                  </a:cubicBezTo>
                  <a:cubicBezTo>
                    <a:pt x="9225" y="11328"/>
                    <a:pt x="9976" y="11719"/>
                    <a:pt x="10867" y="12152"/>
                  </a:cubicBezTo>
                  <a:cubicBezTo>
                    <a:pt x="11758" y="12585"/>
                    <a:pt x="12815" y="13053"/>
                    <a:pt x="13205" y="13681"/>
                  </a:cubicBezTo>
                  <a:cubicBezTo>
                    <a:pt x="13595" y="14310"/>
                    <a:pt x="13706" y="15134"/>
                    <a:pt x="13205" y="15923"/>
                  </a:cubicBezTo>
                  <a:cubicBezTo>
                    <a:pt x="12704" y="16713"/>
                    <a:pt x="11841" y="17699"/>
                    <a:pt x="10199" y="18421"/>
                  </a:cubicBezTo>
                  <a:cubicBezTo>
                    <a:pt x="8557" y="19143"/>
                    <a:pt x="6525" y="19822"/>
                    <a:pt x="3352" y="20255"/>
                  </a:cubicBezTo>
                  <a:cubicBezTo>
                    <a:pt x="1737" y="20612"/>
                    <a:pt x="178" y="20485"/>
                    <a:pt x="512" y="20561"/>
                  </a:cubicBezTo>
                  <a:cubicBezTo>
                    <a:pt x="846" y="20638"/>
                    <a:pt x="3658" y="20799"/>
                    <a:pt x="5356" y="20714"/>
                  </a:cubicBezTo>
                  <a:cubicBezTo>
                    <a:pt x="7054" y="20629"/>
                    <a:pt x="9280" y="20383"/>
                    <a:pt x="10700" y="20052"/>
                  </a:cubicBezTo>
                  <a:cubicBezTo>
                    <a:pt x="12120" y="19720"/>
                    <a:pt x="12899" y="19092"/>
                    <a:pt x="13873" y="18726"/>
                  </a:cubicBezTo>
                  <a:cubicBezTo>
                    <a:pt x="14847" y="18361"/>
                    <a:pt x="15655" y="18005"/>
                    <a:pt x="16545" y="17860"/>
                  </a:cubicBezTo>
                  <a:cubicBezTo>
                    <a:pt x="17436" y="17716"/>
                    <a:pt x="18549" y="17809"/>
                    <a:pt x="19218" y="17860"/>
                  </a:cubicBezTo>
                  <a:cubicBezTo>
                    <a:pt x="19886" y="17911"/>
                    <a:pt x="20470" y="18225"/>
                    <a:pt x="20554" y="18140"/>
                  </a:cubicBezTo>
                  <a:cubicBezTo>
                    <a:pt x="20637" y="18055"/>
                    <a:pt x="20080" y="17945"/>
                    <a:pt x="19719" y="17350"/>
                  </a:cubicBezTo>
                  <a:cubicBezTo>
                    <a:pt x="19357" y="16756"/>
                    <a:pt x="18577" y="15363"/>
                    <a:pt x="18382" y="14547"/>
                  </a:cubicBezTo>
                  <a:cubicBezTo>
                    <a:pt x="18188" y="13732"/>
                    <a:pt x="18299" y="13044"/>
                    <a:pt x="18549" y="12458"/>
                  </a:cubicBezTo>
                  <a:cubicBezTo>
                    <a:pt x="18800" y="11872"/>
                    <a:pt x="19524" y="11515"/>
                    <a:pt x="19886" y="11031"/>
                  </a:cubicBezTo>
                  <a:cubicBezTo>
                    <a:pt x="20247" y="10547"/>
                    <a:pt x="21500" y="11320"/>
                    <a:pt x="20721" y="9553"/>
                  </a:cubicBezTo>
                  <a:cubicBezTo>
                    <a:pt x="19941" y="7786"/>
                    <a:pt x="16545" y="1153"/>
                    <a:pt x="15209" y="176"/>
                  </a:cubicBezTo>
                  <a:close/>
                </a:path>
              </a:pathLst>
            </a:custGeom>
            <a:gradFill>
              <a:gsLst>
                <a:gs pos="0">
                  <a:srgbClr val="592C29"/>
                </a:gs>
                <a:gs pos="50000">
                  <a:srgbClr val="C16059"/>
                </a:gs>
                <a:gs pos="100000">
                  <a:srgbClr val="592C29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131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5"/>
            <p:cNvSpPr/>
            <p:nvPr/>
          </p:nvSpPr>
          <p:spPr>
            <a:xfrm>
              <a:off x="8010526" y="3546315"/>
              <a:ext cx="965392" cy="2163970"/>
            </a:xfrm>
            <a:custGeom>
              <a:rect b="b" l="l" r="r" t="t"/>
              <a:pathLst>
                <a:path extrusionOk="0" h="21397" w="21288">
                  <a:moveTo>
                    <a:pt x="17014" y="0"/>
                  </a:moveTo>
                  <a:cubicBezTo>
                    <a:pt x="15824" y="47"/>
                    <a:pt x="15649" y="3909"/>
                    <a:pt x="14073" y="5934"/>
                  </a:cubicBezTo>
                  <a:cubicBezTo>
                    <a:pt x="12498" y="7959"/>
                    <a:pt x="9907" y="10219"/>
                    <a:pt x="7562" y="12150"/>
                  </a:cubicBezTo>
                  <a:cubicBezTo>
                    <a:pt x="5216" y="14081"/>
                    <a:pt x="665" y="16671"/>
                    <a:pt x="0" y="17519"/>
                  </a:cubicBezTo>
                  <a:cubicBezTo>
                    <a:pt x="1680" y="17519"/>
                    <a:pt x="1925" y="17236"/>
                    <a:pt x="3571" y="17236"/>
                  </a:cubicBezTo>
                  <a:cubicBezTo>
                    <a:pt x="5216" y="17236"/>
                    <a:pt x="8262" y="17299"/>
                    <a:pt x="9872" y="17519"/>
                  </a:cubicBezTo>
                  <a:cubicBezTo>
                    <a:pt x="11483" y="17738"/>
                    <a:pt x="12358" y="18162"/>
                    <a:pt x="13233" y="18555"/>
                  </a:cubicBezTo>
                  <a:cubicBezTo>
                    <a:pt x="14108" y="18947"/>
                    <a:pt x="14738" y="19402"/>
                    <a:pt x="15124" y="19873"/>
                  </a:cubicBezTo>
                  <a:cubicBezTo>
                    <a:pt x="15509" y="20344"/>
                    <a:pt x="15159" y="21553"/>
                    <a:pt x="15544" y="21380"/>
                  </a:cubicBezTo>
                  <a:cubicBezTo>
                    <a:pt x="15929" y="21208"/>
                    <a:pt x="16734" y="20250"/>
                    <a:pt x="17434" y="18837"/>
                  </a:cubicBezTo>
                  <a:cubicBezTo>
                    <a:pt x="18134" y="17425"/>
                    <a:pt x="19114" y="15101"/>
                    <a:pt x="19745" y="12904"/>
                  </a:cubicBezTo>
                  <a:cubicBezTo>
                    <a:pt x="20375" y="10706"/>
                    <a:pt x="21600" y="7739"/>
                    <a:pt x="21215" y="5651"/>
                  </a:cubicBezTo>
                  <a:cubicBezTo>
                    <a:pt x="20830" y="3563"/>
                    <a:pt x="18204" y="-47"/>
                    <a:pt x="17014" y="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131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5"/>
            <p:cNvSpPr/>
            <p:nvPr/>
          </p:nvSpPr>
          <p:spPr>
            <a:xfrm>
              <a:off x="8256856" y="467843"/>
              <a:ext cx="901437" cy="4849391"/>
            </a:xfrm>
            <a:custGeom>
              <a:rect b="b" l="l" r="r" t="t"/>
              <a:pathLst>
                <a:path extrusionOk="0" h="20749" w="21293">
                  <a:moveTo>
                    <a:pt x="1268" y="254"/>
                  </a:moveTo>
                  <a:cubicBezTo>
                    <a:pt x="2168" y="669"/>
                    <a:pt x="4006" y="2299"/>
                    <a:pt x="5543" y="3352"/>
                  </a:cubicBezTo>
                  <a:cubicBezTo>
                    <a:pt x="7081" y="4405"/>
                    <a:pt x="8881" y="5532"/>
                    <a:pt x="10493" y="6571"/>
                  </a:cubicBezTo>
                  <a:cubicBezTo>
                    <a:pt x="12106" y="7611"/>
                    <a:pt x="13418" y="8663"/>
                    <a:pt x="15218" y="9587"/>
                  </a:cubicBezTo>
                  <a:cubicBezTo>
                    <a:pt x="17018" y="10511"/>
                    <a:pt x="20280" y="10280"/>
                    <a:pt x="21293" y="12114"/>
                  </a:cubicBezTo>
                  <a:lnTo>
                    <a:pt x="21293" y="20591"/>
                  </a:lnTo>
                  <a:cubicBezTo>
                    <a:pt x="20280" y="21440"/>
                    <a:pt x="17243" y="18669"/>
                    <a:pt x="15218" y="17208"/>
                  </a:cubicBezTo>
                  <a:cubicBezTo>
                    <a:pt x="13193" y="15748"/>
                    <a:pt x="10943" y="13635"/>
                    <a:pt x="9143" y="11829"/>
                  </a:cubicBezTo>
                  <a:cubicBezTo>
                    <a:pt x="7343" y="10022"/>
                    <a:pt x="5918" y="8195"/>
                    <a:pt x="4418" y="6368"/>
                  </a:cubicBezTo>
                  <a:cubicBezTo>
                    <a:pt x="2918" y="4540"/>
                    <a:pt x="593" y="1871"/>
                    <a:pt x="143" y="866"/>
                  </a:cubicBezTo>
                  <a:cubicBezTo>
                    <a:pt x="-307" y="-140"/>
                    <a:pt x="368" y="-160"/>
                    <a:pt x="1268" y="254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131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5"/>
            <p:cNvSpPr/>
            <p:nvPr/>
          </p:nvSpPr>
          <p:spPr>
            <a:xfrm>
              <a:off x="8268548" y="326620"/>
              <a:ext cx="891332" cy="3010286"/>
            </a:xfrm>
            <a:custGeom>
              <a:rect b="b" l="l" r="r" t="t"/>
              <a:pathLst>
                <a:path extrusionOk="0" h="21168" w="21164">
                  <a:moveTo>
                    <a:pt x="2165" y="271"/>
                  </a:moveTo>
                  <a:cubicBezTo>
                    <a:pt x="3371" y="975"/>
                    <a:pt x="5407" y="3765"/>
                    <a:pt x="7367" y="5696"/>
                  </a:cubicBezTo>
                  <a:cubicBezTo>
                    <a:pt x="9327" y="7628"/>
                    <a:pt x="11627" y="9949"/>
                    <a:pt x="13926" y="11858"/>
                  </a:cubicBezTo>
                  <a:cubicBezTo>
                    <a:pt x="16226" y="13767"/>
                    <a:pt x="19958" y="15598"/>
                    <a:pt x="21164" y="17149"/>
                  </a:cubicBezTo>
                  <a:lnTo>
                    <a:pt x="21164" y="21168"/>
                  </a:lnTo>
                  <a:cubicBezTo>
                    <a:pt x="19581" y="20934"/>
                    <a:pt x="14341" y="18042"/>
                    <a:pt x="11665" y="15743"/>
                  </a:cubicBezTo>
                  <a:cubicBezTo>
                    <a:pt x="8988" y="13443"/>
                    <a:pt x="7028" y="9748"/>
                    <a:pt x="5105" y="7371"/>
                  </a:cubicBezTo>
                  <a:cubicBezTo>
                    <a:pt x="3183" y="4993"/>
                    <a:pt x="695" y="2627"/>
                    <a:pt x="129" y="1477"/>
                  </a:cubicBezTo>
                  <a:cubicBezTo>
                    <a:pt x="-436" y="327"/>
                    <a:pt x="959" y="-432"/>
                    <a:pt x="2165" y="271"/>
                  </a:cubicBezTo>
                  <a:close/>
                </a:path>
              </a:pathLst>
            </a:custGeom>
            <a:gradFill>
              <a:gsLst>
                <a:gs pos="0">
                  <a:srgbClr val="7A9C7C"/>
                </a:gs>
                <a:gs pos="100000">
                  <a:srgbClr val="DC893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131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5"/>
            <p:cNvSpPr/>
            <p:nvPr/>
          </p:nvSpPr>
          <p:spPr>
            <a:xfrm>
              <a:off x="7943853" y="3152"/>
              <a:ext cx="528492" cy="3334650"/>
            </a:xfrm>
            <a:custGeom>
              <a:rect b="b" l="l" r="r" t="t"/>
              <a:pathLst>
                <a:path extrusionOk="0" h="21482" w="19809">
                  <a:moveTo>
                    <a:pt x="0" y="21416"/>
                  </a:moveTo>
                  <a:cubicBezTo>
                    <a:pt x="3213" y="21600"/>
                    <a:pt x="2440" y="21447"/>
                    <a:pt x="3927" y="20373"/>
                  </a:cubicBezTo>
                  <a:cubicBezTo>
                    <a:pt x="5415" y="19299"/>
                    <a:pt x="7260" y="17213"/>
                    <a:pt x="8926" y="14973"/>
                  </a:cubicBezTo>
                  <a:cubicBezTo>
                    <a:pt x="10592" y="12733"/>
                    <a:pt x="12198" y="9430"/>
                    <a:pt x="13924" y="6934"/>
                  </a:cubicBezTo>
                  <a:cubicBezTo>
                    <a:pt x="15650" y="4439"/>
                    <a:pt x="21600" y="1156"/>
                    <a:pt x="19279" y="0"/>
                  </a:cubicBezTo>
                  <a:lnTo>
                    <a:pt x="0" y="0"/>
                  </a:lnTo>
                  <a:cubicBezTo>
                    <a:pt x="0" y="0"/>
                    <a:pt x="0" y="21416"/>
                    <a:pt x="0" y="21416"/>
                  </a:cubicBez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0">
                  <a:srgbClr val="BD922A"/>
                </a:gs>
                <a:gs pos="63000">
                  <a:srgbClr val="FBE4AE"/>
                </a:gs>
                <a:gs pos="66999">
                  <a:srgbClr val="BD922A"/>
                </a:gs>
                <a:gs pos="69000">
                  <a:srgbClr val="835E17"/>
                </a:gs>
                <a:gs pos="82000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131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5"/>
            <p:cNvSpPr/>
            <p:nvPr/>
          </p:nvSpPr>
          <p:spPr>
            <a:xfrm>
              <a:off x="7943853" y="4740"/>
              <a:ext cx="275167" cy="3334650"/>
            </a:xfrm>
            <a:custGeom>
              <a:rect b="b" l="l" r="r" t="t"/>
              <a:pathLst>
                <a:path extrusionOk="0" h="21482" w="19809">
                  <a:moveTo>
                    <a:pt x="0" y="21416"/>
                  </a:moveTo>
                  <a:cubicBezTo>
                    <a:pt x="3213" y="21600"/>
                    <a:pt x="2440" y="21447"/>
                    <a:pt x="3927" y="20373"/>
                  </a:cubicBezTo>
                  <a:cubicBezTo>
                    <a:pt x="5415" y="19299"/>
                    <a:pt x="7260" y="17213"/>
                    <a:pt x="8926" y="14973"/>
                  </a:cubicBezTo>
                  <a:cubicBezTo>
                    <a:pt x="10592" y="12733"/>
                    <a:pt x="12198" y="9430"/>
                    <a:pt x="13924" y="6934"/>
                  </a:cubicBezTo>
                  <a:cubicBezTo>
                    <a:pt x="15650" y="4439"/>
                    <a:pt x="21600" y="1156"/>
                    <a:pt x="19279" y="0"/>
                  </a:cubicBezTo>
                  <a:lnTo>
                    <a:pt x="0" y="0"/>
                  </a:lnTo>
                  <a:cubicBezTo>
                    <a:pt x="0" y="0"/>
                    <a:pt x="0" y="21416"/>
                    <a:pt x="0" y="21416"/>
                  </a:cubicBezTo>
                  <a:close/>
                </a:path>
              </a:pathLst>
            </a:custGeom>
            <a:gradFill>
              <a:gsLst>
                <a:gs pos="0">
                  <a:srgbClr val="DC893E"/>
                </a:gs>
                <a:gs pos="50000">
                  <a:srgbClr val="F0B854"/>
                </a:gs>
                <a:gs pos="100000">
                  <a:srgbClr val="DC893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131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5"/>
            <p:cNvSpPr/>
            <p:nvPr/>
          </p:nvSpPr>
          <p:spPr>
            <a:xfrm>
              <a:off x="7866065" y="4740"/>
              <a:ext cx="88903" cy="6858004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0">
                  <a:srgbClr val="BD922A"/>
                </a:gs>
                <a:gs pos="63000">
                  <a:srgbClr val="FBE4AE"/>
                </a:gs>
                <a:gs pos="66999">
                  <a:srgbClr val="BD922A"/>
                </a:gs>
                <a:gs pos="69000">
                  <a:srgbClr val="835E17"/>
                </a:gs>
                <a:gs pos="82000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131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5"/>
            <p:cNvSpPr/>
            <p:nvPr/>
          </p:nvSpPr>
          <p:spPr>
            <a:xfrm>
              <a:off x="7959770" y="6233769"/>
              <a:ext cx="1148817" cy="616286"/>
            </a:xfrm>
            <a:custGeom>
              <a:rect b="b" l="l" r="r" t="t"/>
              <a:pathLst>
                <a:path extrusionOk="0" h="21501" w="21295">
                  <a:moveTo>
                    <a:pt x="0" y="20355"/>
                  </a:moveTo>
                  <a:cubicBezTo>
                    <a:pt x="-31" y="20012"/>
                    <a:pt x="2123" y="19955"/>
                    <a:pt x="3371" y="19441"/>
                  </a:cubicBezTo>
                  <a:cubicBezTo>
                    <a:pt x="4620" y="18926"/>
                    <a:pt x="6212" y="18641"/>
                    <a:pt x="7492" y="17384"/>
                  </a:cubicBezTo>
                  <a:cubicBezTo>
                    <a:pt x="8771" y="16126"/>
                    <a:pt x="10020" y="13955"/>
                    <a:pt x="10987" y="11898"/>
                  </a:cubicBezTo>
                  <a:cubicBezTo>
                    <a:pt x="11955" y="9841"/>
                    <a:pt x="12642" y="6869"/>
                    <a:pt x="13360" y="5041"/>
                  </a:cubicBezTo>
                  <a:cubicBezTo>
                    <a:pt x="14078" y="3212"/>
                    <a:pt x="14577" y="1784"/>
                    <a:pt x="15357" y="926"/>
                  </a:cubicBezTo>
                  <a:cubicBezTo>
                    <a:pt x="16138" y="69"/>
                    <a:pt x="17261" y="-45"/>
                    <a:pt x="17979" y="12"/>
                  </a:cubicBezTo>
                  <a:cubicBezTo>
                    <a:pt x="18697" y="69"/>
                    <a:pt x="19103" y="526"/>
                    <a:pt x="19603" y="1155"/>
                  </a:cubicBezTo>
                  <a:cubicBezTo>
                    <a:pt x="20102" y="1784"/>
                    <a:pt x="20757" y="2584"/>
                    <a:pt x="20976" y="3669"/>
                  </a:cubicBezTo>
                  <a:cubicBezTo>
                    <a:pt x="21194" y="4755"/>
                    <a:pt x="21569" y="6241"/>
                    <a:pt x="20976" y="7784"/>
                  </a:cubicBezTo>
                  <a:cubicBezTo>
                    <a:pt x="20383" y="9326"/>
                    <a:pt x="18760" y="11269"/>
                    <a:pt x="17480" y="12812"/>
                  </a:cubicBezTo>
                  <a:cubicBezTo>
                    <a:pt x="16200" y="14355"/>
                    <a:pt x="14889" y="15669"/>
                    <a:pt x="13235" y="16926"/>
                  </a:cubicBezTo>
                  <a:cubicBezTo>
                    <a:pt x="11581" y="18184"/>
                    <a:pt x="9240" y="19612"/>
                    <a:pt x="7616" y="20355"/>
                  </a:cubicBezTo>
                  <a:cubicBezTo>
                    <a:pt x="5993" y="21098"/>
                    <a:pt x="4838" y="21441"/>
                    <a:pt x="3496" y="21498"/>
                  </a:cubicBezTo>
                  <a:cubicBezTo>
                    <a:pt x="2154" y="21555"/>
                    <a:pt x="31" y="20698"/>
                    <a:pt x="0" y="20355"/>
                  </a:cubicBezTo>
                  <a:close/>
                </a:path>
              </a:pathLst>
            </a:custGeom>
            <a:gradFill>
              <a:gsLst>
                <a:gs pos="0">
                  <a:srgbClr val="7A9C7C"/>
                </a:gs>
                <a:gs pos="50000">
                  <a:srgbClr val="DC893E"/>
                </a:gs>
                <a:gs pos="100000">
                  <a:srgbClr val="7A9C7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131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5"/>
            <p:cNvSpPr/>
            <p:nvPr/>
          </p:nvSpPr>
          <p:spPr>
            <a:xfrm rot="5400000">
              <a:off x="4324351" y="3319441"/>
              <a:ext cx="6858005" cy="22542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7A9C7C"/>
                </a:gs>
                <a:gs pos="100000">
                  <a:srgbClr val="3C503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131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25"/>
          <p:cNvSpPr txBox="1"/>
          <p:nvPr>
            <p:ph idx="12" type="sldNum"/>
          </p:nvPr>
        </p:nvSpPr>
        <p:spPr>
          <a:xfrm>
            <a:off x="8901815" y="6248400"/>
            <a:ext cx="245362" cy="226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311"/>
              </a:buClr>
              <a:buSzPts val="1000"/>
              <a:buFont typeface="Arial"/>
              <a:buNone/>
              <a:defRPr sz="10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311"/>
              </a:buClr>
              <a:buSzPts val="1000"/>
              <a:buFont typeface="Arial"/>
              <a:buNone/>
              <a:defRPr sz="10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311"/>
              </a:buClr>
              <a:buSzPts val="1000"/>
              <a:buFont typeface="Arial"/>
              <a:buNone/>
              <a:defRPr sz="10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311"/>
              </a:buClr>
              <a:buSzPts val="1000"/>
              <a:buFont typeface="Arial"/>
              <a:buNone/>
              <a:defRPr sz="10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311"/>
              </a:buClr>
              <a:buSzPts val="1000"/>
              <a:buFont typeface="Arial"/>
              <a:buNone/>
              <a:defRPr sz="10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311"/>
              </a:buClr>
              <a:buSzPts val="1000"/>
              <a:buFont typeface="Arial"/>
              <a:buNone/>
              <a:defRPr sz="10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311"/>
              </a:buClr>
              <a:buSzPts val="1000"/>
              <a:buFont typeface="Arial"/>
              <a:buNone/>
              <a:defRPr sz="10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311"/>
              </a:buClr>
              <a:buSzPts val="1000"/>
              <a:buFont typeface="Arial"/>
              <a:buNone/>
              <a:defRPr sz="10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311"/>
              </a:buClr>
              <a:buSzPts val="1000"/>
              <a:buFont typeface="Arial"/>
              <a:buNone/>
              <a:defRPr sz="10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AND_BODY" showMasterSp="0">
  <p:cSld name="TITLE_AND_BODY 2">
    <p:bg>
      <p:bgPr>
        <a:solidFill>
          <a:srgbClr val="BDB9B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6"/>
          <p:cNvGrpSpPr/>
          <p:nvPr/>
        </p:nvGrpSpPr>
        <p:grpSpPr>
          <a:xfrm>
            <a:off x="1523993" y="-1"/>
            <a:ext cx="9144006" cy="6869117"/>
            <a:chOff x="-1" y="-1"/>
            <a:chExt cx="9144006" cy="6869116"/>
          </a:xfrm>
        </p:grpSpPr>
        <p:sp>
          <p:nvSpPr>
            <p:cNvPr id="100" name="Google Shape;100;p26"/>
            <p:cNvSpPr/>
            <p:nvPr/>
          </p:nvSpPr>
          <p:spPr>
            <a:xfrm>
              <a:off x="-1" y="642937"/>
              <a:ext cx="1179516" cy="6226178"/>
            </a:xfrm>
            <a:prstGeom prst="rect">
              <a:avLst/>
            </a:prstGeom>
            <a:gradFill>
              <a:gsLst>
                <a:gs pos="0">
                  <a:srgbClr val="313127"/>
                </a:gs>
                <a:gs pos="50000">
                  <a:srgbClr val="6A6954"/>
                </a:gs>
                <a:gs pos="100000">
                  <a:srgbClr val="313127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Google Shape;67;p20" id="101" name="Google Shape;101;p26"/>
            <p:cNvPicPr preferRelativeResize="0"/>
            <p:nvPr/>
          </p:nvPicPr>
          <p:blipFill rotWithShape="1">
            <a:blip r:embed="rId2">
              <a:alphaModFix/>
            </a:blip>
            <a:srcRect b="0" l="0" r="0" t="15162"/>
            <a:stretch/>
          </p:blipFill>
          <p:spPr>
            <a:xfrm>
              <a:off x="0" y="0"/>
              <a:ext cx="9144004" cy="7905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26"/>
            <p:cNvSpPr/>
            <p:nvPr/>
          </p:nvSpPr>
          <p:spPr>
            <a:xfrm>
              <a:off x="1117600" y="287337"/>
              <a:ext cx="8026405" cy="6096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6"/>
            <p:cNvSpPr/>
            <p:nvPr/>
          </p:nvSpPr>
          <p:spPr>
            <a:xfrm>
              <a:off x="1185862" y="355600"/>
              <a:ext cx="7958142" cy="6496052"/>
            </a:xfrm>
            <a:prstGeom prst="rect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6"/>
            <p:cNvSpPr/>
            <p:nvPr/>
          </p:nvSpPr>
          <p:spPr>
            <a:xfrm>
              <a:off x="1116012" y="295275"/>
              <a:ext cx="73028" cy="65627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5" name="Google Shape;105;p26"/>
            <p:cNvCxnSpPr/>
            <p:nvPr/>
          </p:nvCxnSpPr>
          <p:spPr>
            <a:xfrm>
              <a:off x="0" y="658812"/>
              <a:ext cx="407990" cy="3"/>
            </a:xfrm>
            <a:prstGeom prst="straightConnector1">
              <a:avLst/>
            </a:prstGeom>
            <a:noFill/>
            <a:ln cap="flat" cmpd="sng" w="25400">
              <a:solidFill>
                <a:srgbClr val="33332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" name="Google Shape;106;p26"/>
            <p:cNvCxnSpPr/>
            <p:nvPr/>
          </p:nvCxnSpPr>
          <p:spPr>
            <a:xfrm>
              <a:off x="668337" y="654050"/>
              <a:ext cx="447678" cy="2"/>
            </a:xfrm>
            <a:prstGeom prst="straightConnector1">
              <a:avLst/>
            </a:prstGeom>
            <a:noFill/>
            <a:ln cap="flat" cmpd="sng" w="25400">
              <a:solidFill>
                <a:srgbClr val="333329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7" name="Google Shape;107;p26"/>
            <p:cNvSpPr/>
            <p:nvPr/>
          </p:nvSpPr>
          <p:spPr>
            <a:xfrm>
              <a:off x="0" y="-1"/>
              <a:ext cx="42865" cy="68580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26"/>
          <p:cNvSpPr/>
          <p:nvPr/>
        </p:nvSpPr>
        <p:spPr>
          <a:xfrm>
            <a:off x="2641600" y="268285"/>
            <a:ext cx="8026400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6"/>
          <p:cNvSpPr txBox="1"/>
          <p:nvPr>
            <p:ph idx="12" type="sldNum"/>
          </p:nvPr>
        </p:nvSpPr>
        <p:spPr>
          <a:xfrm>
            <a:off x="10251834" y="6416818"/>
            <a:ext cx="301867" cy="288783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29"/>
              </a:buClr>
              <a:buSzPts val="1400"/>
              <a:buFont typeface="Arial"/>
              <a:buNone/>
              <a:defRPr sz="1400">
                <a:solidFill>
                  <a:srgbClr val="333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29"/>
              </a:buClr>
              <a:buSzPts val="1400"/>
              <a:buFont typeface="Arial"/>
              <a:buNone/>
              <a:defRPr sz="1400">
                <a:solidFill>
                  <a:srgbClr val="33332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29"/>
              </a:buClr>
              <a:buSzPts val="1400"/>
              <a:buFont typeface="Arial"/>
              <a:buNone/>
              <a:defRPr sz="1400">
                <a:solidFill>
                  <a:srgbClr val="33332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29"/>
              </a:buClr>
              <a:buSzPts val="1400"/>
              <a:buFont typeface="Arial"/>
              <a:buNone/>
              <a:defRPr sz="1400">
                <a:solidFill>
                  <a:srgbClr val="33332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29"/>
              </a:buClr>
              <a:buSzPts val="1400"/>
              <a:buFont typeface="Arial"/>
              <a:buNone/>
              <a:defRPr sz="1400">
                <a:solidFill>
                  <a:srgbClr val="33332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29"/>
              </a:buClr>
              <a:buSzPts val="1400"/>
              <a:buFont typeface="Arial"/>
              <a:buNone/>
              <a:defRPr sz="1400">
                <a:solidFill>
                  <a:srgbClr val="33332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29"/>
              </a:buClr>
              <a:buSzPts val="1400"/>
              <a:buFont typeface="Arial"/>
              <a:buNone/>
              <a:defRPr sz="1400">
                <a:solidFill>
                  <a:srgbClr val="33332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29"/>
              </a:buClr>
              <a:buSzPts val="1400"/>
              <a:buFont typeface="Arial"/>
              <a:buNone/>
              <a:defRPr sz="1400">
                <a:solidFill>
                  <a:srgbClr val="33332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29"/>
              </a:buClr>
              <a:buSzPts val="1400"/>
              <a:buFont typeface="Arial"/>
              <a:buNone/>
              <a:defRPr sz="1400">
                <a:solidFill>
                  <a:srgbClr val="33332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" type="secHead">
  <p:cSld name="SECTION_HEAD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type="title"/>
          </p:nvPr>
        </p:nvSpPr>
        <p:spPr>
          <a:xfrm>
            <a:off x="677335" y="2700865"/>
            <a:ext cx="8596670" cy="1826583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677335" y="4527448"/>
            <a:ext cx="8596670" cy="860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Trebuchet MS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Trebuchet MS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Trebuchet MS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Trebuchet MS"/>
              <a:buNone/>
              <a:defRPr sz="2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Trebuchet MS"/>
              <a:buNone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9050024" y="6114725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" type="twoObj">
  <p:cSld name="TWO_OBJECT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677332" y="609600"/>
            <a:ext cx="8596671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677332" y="2160589"/>
            <a:ext cx="418403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2" type="body"/>
          </p:nvPr>
        </p:nvSpPr>
        <p:spPr>
          <a:xfrm>
            <a:off x="5089969" y="2160589"/>
            <a:ext cx="4184037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2" type="sldNum"/>
          </p:nvPr>
        </p:nvSpPr>
        <p:spPr>
          <a:xfrm>
            <a:off x="9050024" y="6114725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_WITH_TEXT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/>
          <p:nvPr>
            <p:ph type="title"/>
          </p:nvPr>
        </p:nvSpPr>
        <p:spPr>
          <a:xfrm>
            <a:off x="677332" y="609600"/>
            <a:ext cx="8596671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21" name="Google Shape;121;p29"/>
          <p:cNvSpPr txBox="1"/>
          <p:nvPr>
            <p:ph idx="1" type="body"/>
          </p:nvPr>
        </p:nvSpPr>
        <p:spPr>
          <a:xfrm>
            <a:off x="675743" y="2160983"/>
            <a:ext cx="4185625" cy="576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Trebuchet MS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Trebuchet MS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Trebuchet MS"/>
              <a:buNone/>
              <a:defRPr sz="24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Trebuchet MS"/>
              <a:buNone/>
              <a:defRPr sz="24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Trebuchet MS"/>
              <a:buNone/>
              <a:defRPr sz="24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122" name="Google Shape;122;p29"/>
          <p:cNvSpPr txBox="1"/>
          <p:nvPr>
            <p:ph idx="2" type="body"/>
          </p:nvPr>
        </p:nvSpPr>
        <p:spPr>
          <a:xfrm>
            <a:off x="675743" y="2737243"/>
            <a:ext cx="4185625" cy="3304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3" type="body"/>
          </p:nvPr>
        </p:nvSpPr>
        <p:spPr>
          <a:xfrm>
            <a:off x="5088382" y="2160983"/>
            <a:ext cx="4185620" cy="576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124" name="Google Shape;124;p29"/>
          <p:cNvSpPr txBox="1"/>
          <p:nvPr>
            <p:ph idx="4" type="body"/>
          </p:nvPr>
        </p:nvSpPr>
        <p:spPr>
          <a:xfrm>
            <a:off x="5088382" y="2737243"/>
            <a:ext cx="4185619" cy="3304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2" type="sldNum"/>
          </p:nvPr>
        </p:nvSpPr>
        <p:spPr>
          <a:xfrm>
            <a:off x="9050024" y="6114725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/>
          <p:nvPr>
            <p:ph type="title"/>
          </p:nvPr>
        </p:nvSpPr>
        <p:spPr>
          <a:xfrm>
            <a:off x="677332" y="609600"/>
            <a:ext cx="8596671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28" name="Google Shape;128;p30"/>
          <p:cNvSpPr txBox="1"/>
          <p:nvPr>
            <p:ph idx="12" type="sldNum"/>
          </p:nvPr>
        </p:nvSpPr>
        <p:spPr>
          <a:xfrm>
            <a:off x="9050024" y="6114725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C3C4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1"/>
          <p:cNvGrpSpPr/>
          <p:nvPr/>
        </p:nvGrpSpPr>
        <p:grpSpPr>
          <a:xfrm>
            <a:off x="-4" y="-8469"/>
            <a:ext cx="12192005" cy="6866471"/>
            <a:chOff x="-2" y="-1"/>
            <a:chExt cx="12192004" cy="6866470"/>
          </a:xfrm>
        </p:grpSpPr>
        <p:cxnSp>
          <p:nvCxnSpPr>
            <p:cNvPr id="7" name="Google Shape;7;p21"/>
            <p:cNvCxnSpPr/>
            <p:nvPr/>
          </p:nvCxnSpPr>
          <p:spPr>
            <a:xfrm>
              <a:off x="9371012" y="8465"/>
              <a:ext cx="1219202" cy="6858004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21"/>
            <p:cNvCxnSpPr/>
            <p:nvPr/>
          </p:nvCxnSpPr>
          <p:spPr>
            <a:xfrm flipH="1">
              <a:off x="7425267" y="3689880"/>
              <a:ext cx="4763560" cy="3176588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21"/>
            <p:cNvSpPr/>
            <p:nvPr/>
          </p:nvSpPr>
          <p:spPr>
            <a:xfrm>
              <a:off x="9181476" y="-1"/>
              <a:ext cx="3007351" cy="6866470"/>
            </a:xfrm>
            <a:custGeom>
              <a:rect b="b" l="l" r="r" t="t"/>
              <a:pathLst>
                <a:path extrusionOk="0" h="21600" w="2160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21"/>
            <p:cNvSpPr/>
            <p:nvPr/>
          </p:nvSpPr>
          <p:spPr>
            <a:xfrm>
              <a:off x="9603441" y="-1"/>
              <a:ext cx="2588561" cy="686647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1"/>
            <p:cNvSpPr/>
            <p:nvPr/>
          </p:nvSpPr>
          <p:spPr>
            <a:xfrm>
              <a:off x="8932333" y="3056466"/>
              <a:ext cx="3259669" cy="381000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1"/>
            <p:cNvSpPr/>
            <p:nvPr/>
          </p:nvSpPr>
          <p:spPr>
            <a:xfrm>
              <a:off x="9334500" y="-1"/>
              <a:ext cx="2854328" cy="686647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1"/>
            <p:cNvSpPr/>
            <p:nvPr/>
          </p:nvSpPr>
          <p:spPr>
            <a:xfrm>
              <a:off x="10898730" y="0"/>
              <a:ext cx="1290096" cy="6866469"/>
            </a:xfrm>
            <a:custGeom>
              <a:rect b="b" l="l" r="r" t="t"/>
              <a:pathLst>
                <a:path extrusionOk="0" h="21600" w="2160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1"/>
            <p:cNvSpPr/>
            <p:nvPr/>
          </p:nvSpPr>
          <p:spPr>
            <a:xfrm>
              <a:off x="10938998" y="0"/>
              <a:ext cx="1249828" cy="6866469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1"/>
            <p:cNvSpPr/>
            <p:nvPr/>
          </p:nvSpPr>
          <p:spPr>
            <a:xfrm>
              <a:off x="10371666" y="3598333"/>
              <a:ext cx="1817161" cy="3268135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1"/>
            <p:cNvSpPr/>
            <p:nvPr/>
          </p:nvSpPr>
          <p:spPr>
            <a:xfrm>
              <a:off x="-2" y="4021666"/>
              <a:ext cx="448735" cy="284480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21"/>
          <p:cNvSpPr txBox="1"/>
          <p:nvPr>
            <p:ph type="title"/>
          </p:nvPr>
        </p:nvSpPr>
        <p:spPr>
          <a:xfrm>
            <a:off x="677332" y="609600"/>
            <a:ext cx="8596671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" type="body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elvetica Neue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elvetica Neue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elvetica Neue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elvetica Neue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elvetica Neue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elvetica Neue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elvetica Neue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elvetica Neue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elvetica Neue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21"/>
          <p:cNvSpPr txBox="1"/>
          <p:nvPr>
            <p:ph idx="12" type="sldNum"/>
          </p:nvPr>
        </p:nvSpPr>
        <p:spPr>
          <a:xfrm>
            <a:off x="9050024" y="6114725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"/>
          <p:cNvSpPr txBox="1"/>
          <p:nvPr/>
        </p:nvSpPr>
        <p:spPr>
          <a:xfrm>
            <a:off x="2532845" y="979811"/>
            <a:ext cx="6830096" cy="95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US" sz="2800" u="none" cap="none" strike="noStrike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rPr>
              <a:t>Generalitat de Catalunya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ook Antiqua"/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rPr>
              <a:t> Departament d’Ensenyament</a:t>
            </a:r>
            <a:endParaRPr/>
          </a:p>
        </p:txBody>
      </p:sp>
      <p:pic>
        <p:nvPicPr>
          <p:cNvPr descr="Google Shape;149;p1" id="181" name="Google Shape;18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2184" y="1079337"/>
            <a:ext cx="667689" cy="73004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"/>
          <p:cNvSpPr txBox="1"/>
          <p:nvPr/>
        </p:nvSpPr>
        <p:spPr>
          <a:xfrm>
            <a:off x="1982184" y="2057985"/>
            <a:ext cx="7044743" cy="8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ook Antiqua"/>
              <a:buNone/>
            </a:pPr>
            <a:r>
              <a:rPr b="1" i="0" lang="en-US" sz="4800" u="none" cap="none" strike="noStrike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rPr>
              <a:t>INSTITUT CAN PUIG</a:t>
            </a:r>
            <a:endParaRPr/>
          </a:p>
        </p:txBody>
      </p:sp>
      <p:cxnSp>
        <p:nvCxnSpPr>
          <p:cNvPr id="183" name="Google Shape;183;p1"/>
          <p:cNvCxnSpPr/>
          <p:nvPr/>
        </p:nvCxnSpPr>
        <p:spPr>
          <a:xfrm>
            <a:off x="2110971" y="4893971"/>
            <a:ext cx="6298933" cy="2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p1"/>
          <p:cNvSpPr txBox="1"/>
          <p:nvPr/>
        </p:nvSpPr>
        <p:spPr>
          <a:xfrm>
            <a:off x="2110971" y="4958369"/>
            <a:ext cx="7044743" cy="1437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Book Antiqua"/>
              <a:buNone/>
            </a:pPr>
            <a:r>
              <a:rPr b="1" i="0" lang="en-US" sz="4400" u="none" cap="none" strike="noStrike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rPr>
              <a:t>Curs 2019-2020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Book Antiqua"/>
              <a:buNone/>
            </a:pPr>
            <a:r>
              <a:rPr b="1" i="0" lang="en-US" sz="4400" u="none" cap="none" strike="noStrike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rPr>
              <a:t>1r Batxillerat</a:t>
            </a:r>
            <a:endParaRPr/>
          </a:p>
        </p:txBody>
      </p:sp>
      <p:pic>
        <p:nvPicPr>
          <p:cNvPr descr="Google Shape;153;p1" id="185" name="Google Shape;185;p1"/>
          <p:cNvPicPr preferRelativeResize="0"/>
          <p:nvPr/>
        </p:nvPicPr>
        <p:blipFill rotWithShape="1">
          <a:blip r:embed="rId4">
            <a:alphaModFix/>
          </a:blip>
          <a:srcRect b="7944" l="0" r="0" t="4386"/>
          <a:stretch/>
        </p:blipFill>
        <p:spPr>
          <a:xfrm>
            <a:off x="2110970" y="2783225"/>
            <a:ext cx="6298934" cy="201635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"/>
          <p:cNvSpPr txBox="1"/>
          <p:nvPr>
            <p:ph idx="4294967295" type="sldNum"/>
          </p:nvPr>
        </p:nvSpPr>
        <p:spPr>
          <a:xfrm>
            <a:off x="9109960" y="6114724"/>
            <a:ext cx="16404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Google Shape;242;p10"/>
          <p:cNvGraphicFramePr/>
          <p:nvPr/>
        </p:nvGraphicFramePr>
        <p:xfrm>
          <a:off x="1517649" y="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{AE67016E-4F13-4FF4-867A-C7A993FE9FDC}</a:tableStyleId>
              </a:tblPr>
              <a:tblGrid>
                <a:gridCol w="7412875"/>
                <a:gridCol w="1747000"/>
              </a:tblGrid>
              <a:tr h="149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D00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800D00"/>
                          </a:solidFill>
                        </a:rPr>
                        <a:t>PROFESSORAT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3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D00"/>
                        </a:buClr>
                        <a:buSzPts val="2000"/>
                        <a:buFont typeface="Helvetica Neue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800D00"/>
                          </a:solidFill>
                        </a:rPr>
                        <a:t>MATÈRIES COMUNES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3D9"/>
                    </a:solidFill>
                  </a:tcPr>
                </a:tc>
              </a:tr>
              <a:tr h="87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Nàdia Tent i Sònia Luque.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A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LC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AF1"/>
                    </a:solidFill>
                  </a:tcPr>
                </a:tc>
              </a:tr>
              <a:tr h="94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Teresa Pérez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LS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8"/>
                    </a:solidFill>
                  </a:tcPr>
                </a:tc>
              </a:tr>
              <a:tr h="87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Àmber Sewell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A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IA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AF1"/>
                    </a:solidFill>
                  </a:tcPr>
                </a:tc>
              </a:tr>
              <a:tr h="873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Raquel García, Pol Sant i Ivan Domingo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CMC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8"/>
                    </a:solidFill>
                  </a:tcPr>
                </a:tc>
              </a:tr>
              <a:tr h="87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Toni Bielsa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A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FC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AF1"/>
                    </a:solidFill>
                  </a:tcPr>
                </a:tc>
              </a:tr>
              <a:tr h="87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Jordi Juan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EF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Google Shape;247;p11"/>
          <p:cNvGraphicFramePr/>
          <p:nvPr/>
        </p:nvGraphicFramePr>
        <p:xfrm>
          <a:off x="1509712" y="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{AE67016E-4F13-4FF4-867A-C7A993FE9FDC}</a:tableStyleId>
              </a:tblPr>
              <a:tblGrid>
                <a:gridCol w="7412875"/>
                <a:gridCol w="1747000"/>
              </a:tblGrid>
              <a:tr h="1329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D00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800D00"/>
                          </a:solidFill>
                        </a:rPr>
                        <a:t>PROFESSORAT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3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D00"/>
                        </a:buClr>
                        <a:buSzPts val="2000"/>
                        <a:buFont typeface="Helvetica Neue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800D00"/>
                          </a:solidFill>
                        </a:rPr>
                        <a:t>MATÈRIES  CIENTÍFIC TECNOL.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3D9"/>
                    </a:solidFill>
                  </a:tcPr>
                </a:tc>
              </a:tr>
              <a:tr h="77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Dolors García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A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QUÍMICA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AF1"/>
                    </a:solidFill>
                  </a:tcPr>
                </a:tc>
              </a:tr>
              <a:tr h="841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David Casañas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DIBUIX T.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8"/>
                    </a:solidFill>
                  </a:tcPr>
                </a:tc>
              </a:tr>
              <a:tr h="77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Dolors García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A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FÍSICA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AF1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Raquel García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CC. TERRA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8"/>
                    </a:solidFill>
                  </a:tcPr>
                </a:tc>
              </a:tr>
              <a:tr h="77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Neus Cava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A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BIOLOGIA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AF1"/>
                    </a:solidFill>
                  </a:tcPr>
                </a:tc>
              </a:tr>
              <a:tr h="77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Neus Inglada, Rosa Salvador i Dani Ponz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MATES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8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Ivan Domingo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A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TECNO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Google Shape;252;p12"/>
          <p:cNvGraphicFramePr/>
          <p:nvPr/>
        </p:nvGraphicFramePr>
        <p:xfrm>
          <a:off x="1517649" y="-234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{AE67016E-4F13-4FF4-867A-C7A993FE9FDC}</a:tableStyleId>
              </a:tblPr>
              <a:tblGrid>
                <a:gridCol w="7412875"/>
                <a:gridCol w="1747000"/>
              </a:tblGrid>
              <a:tr h="1056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D00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800D00"/>
                          </a:solidFill>
                        </a:rPr>
                        <a:t>PROFESSORAT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3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D00"/>
                        </a:buClr>
                        <a:buSzPts val="2000"/>
                        <a:buFont typeface="Helvetica Neue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800D00"/>
                          </a:solidFill>
                        </a:rPr>
                        <a:t>MATÈRIES HUMANÍSTIC SOCIAL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3D9"/>
                    </a:solidFill>
                  </a:tcPr>
                </a:tc>
              </a:tr>
              <a:tr h="617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Cati López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A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</a:rPr>
                        <a:t>ECONOMIA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AF1"/>
                    </a:solidFill>
                  </a:tcPr>
                </a:tc>
              </a:tr>
              <a:tr h="66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José Navarro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</a:rPr>
                        <a:t>MATES SOCIALS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8"/>
                    </a:solidFill>
                  </a:tcPr>
                </a:tc>
              </a:tr>
              <a:tr h="662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Vinyet Vidal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A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</a:rPr>
                        <a:t>LITERATURA UNIVERSAL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AF1"/>
                    </a:solidFill>
                  </a:tcPr>
                </a:tc>
              </a:tr>
              <a:tr h="61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Víctor Vitutía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</a:rPr>
                        <a:t>HISTÒRIA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8"/>
                    </a:solidFill>
                  </a:tcPr>
                </a:tc>
              </a:tr>
              <a:tr h="617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Lola del Pozo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A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</a:rPr>
                        <a:t>LLATÍ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AF1"/>
                    </a:solidFill>
                  </a:tcPr>
                </a:tc>
              </a:tr>
              <a:tr h="662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David Puertas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</a:rPr>
                        <a:t>CULTURA AUDIOVISUAL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C3"/>
                    </a:solidFill>
                  </a:tcPr>
                </a:tc>
              </a:tr>
              <a:tr h="61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Emilio Alonso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</a:rPr>
                        <a:t>VOLUM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C3"/>
                    </a:solidFill>
                  </a:tcPr>
                </a:tc>
              </a:tr>
              <a:tr h="687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Jordi Aymeric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2929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PSICOLOGIA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SOCIOLOGIA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2929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C3"/>
                    </a:solidFill>
                  </a:tcPr>
                </a:tc>
              </a:tr>
              <a:tr h="687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José Navarro</a:t>
                      </a:r>
                      <a:endParaRPr/>
                    </a:p>
                  </a:txBody>
                  <a:tcPr marT="45725" marB="45725" marR="45725" marL="45725">
                    <a:lnL cap="flat" cmpd="sng" w="9525">
                      <a:solidFill>
                        <a:srgbClr val="92929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2929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2929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</a:rPr>
                        <a:t>E. EMPRESA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BDB9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2929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2929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2929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/>
          <p:nvPr>
            <p:ph idx="4294967295" type="sldNum"/>
          </p:nvPr>
        </p:nvSpPr>
        <p:spPr>
          <a:xfrm>
            <a:off x="9050021" y="6114724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/>
          </a:p>
        </p:txBody>
      </p:sp>
      <p:pic>
        <p:nvPicPr>
          <p:cNvPr descr="imatge-taula.gif" id="258" name="Google Shape;2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705" y="285799"/>
            <a:ext cx="11672590" cy="568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"/>
          <p:cNvSpPr txBox="1"/>
          <p:nvPr>
            <p:ph idx="4294967295" type="sldNum"/>
          </p:nvPr>
        </p:nvSpPr>
        <p:spPr>
          <a:xfrm>
            <a:off x="9050021" y="6114724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/>
          </a:p>
        </p:txBody>
      </p:sp>
      <p:pic>
        <p:nvPicPr>
          <p:cNvPr descr="ponderacions2013-120914135315-phpapp01-thumbnail-4.jpg" id="264" name="Google Shape;2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594" y="-314697"/>
            <a:ext cx="10589906" cy="748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 txBox="1"/>
          <p:nvPr>
            <p:ph idx="4294967295" type="sldNum"/>
          </p:nvPr>
        </p:nvSpPr>
        <p:spPr>
          <a:xfrm>
            <a:off x="9050021" y="6114724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/>
          </a:p>
        </p:txBody>
      </p:sp>
      <p:pic>
        <p:nvPicPr>
          <p:cNvPr descr="pau-i-universitat-9-638.jpg" id="270" name="Google Shape;270;p15"/>
          <p:cNvPicPr preferRelativeResize="0"/>
          <p:nvPr/>
        </p:nvPicPr>
        <p:blipFill rotWithShape="1">
          <a:blip r:embed="rId3">
            <a:alphaModFix/>
          </a:blip>
          <a:srcRect b="13079" l="0" r="0" t="1923"/>
          <a:stretch/>
        </p:blipFill>
        <p:spPr>
          <a:xfrm>
            <a:off x="811731" y="155177"/>
            <a:ext cx="10015923" cy="639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"/>
          <p:cNvSpPr txBox="1"/>
          <p:nvPr>
            <p:ph type="title"/>
          </p:nvPr>
        </p:nvSpPr>
        <p:spPr>
          <a:xfrm>
            <a:off x="677333" y="7620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1" lang="en-US" sz="4000"/>
              <a:t>Criteris d’avaluació</a:t>
            </a:r>
            <a:endParaRPr/>
          </a:p>
        </p:txBody>
      </p:sp>
      <p:sp>
        <p:nvSpPr>
          <p:cNvPr id="276" name="Google Shape;276;p16"/>
          <p:cNvSpPr txBox="1"/>
          <p:nvPr>
            <p:ph idx="1" type="body"/>
          </p:nvPr>
        </p:nvSpPr>
        <p:spPr>
          <a:xfrm>
            <a:off x="535668" y="2221246"/>
            <a:ext cx="9535500" cy="43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►"/>
            </a:pPr>
            <a:r>
              <a:rPr lang="en-US" sz="36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>
                <a:solidFill>
                  <a:srgbClr val="FFFFFF"/>
                </a:solidFill>
              </a:rPr>
              <a:t>Entre </a:t>
            </a:r>
            <a:r>
              <a:rPr b="1" lang="en-US" sz="3000">
                <a:solidFill>
                  <a:schemeClr val="accent3"/>
                </a:solidFill>
              </a:rPr>
              <a:t>2 i 3 activitats</a:t>
            </a:r>
            <a:r>
              <a:rPr b="1" lang="en-US" sz="3000">
                <a:solidFill>
                  <a:srgbClr val="FFFFFF"/>
                </a:solidFill>
              </a:rPr>
              <a:t> </a:t>
            </a:r>
            <a:r>
              <a:rPr lang="en-US" sz="3000">
                <a:solidFill>
                  <a:srgbClr val="FFFFFF"/>
                </a:solidFill>
              </a:rPr>
              <a:t>d’avaluació de diferent naturalesa.</a:t>
            </a:r>
            <a:endParaRPr sz="3000">
              <a:solidFill>
                <a:srgbClr val="FFFFFF"/>
              </a:solidFill>
            </a:endParaRPr>
          </a:p>
          <a:p>
            <a:pPr indent="-304800" lvl="0" marL="34290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Char char="►"/>
            </a:pPr>
            <a:r>
              <a:rPr lang="en-US" sz="3000">
                <a:solidFill>
                  <a:srgbClr val="FFFFFF"/>
                </a:solidFill>
              </a:rPr>
              <a:t> </a:t>
            </a:r>
            <a:r>
              <a:rPr b="1" lang="en-US" sz="3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Material de suport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com a mínim en 1 de les proves (Llibre, apunts, esquema).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304800" lvl="0" marL="34290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Char char="►"/>
            </a:pPr>
            <a:r>
              <a:rPr lang="en-US" sz="3000">
                <a:solidFill>
                  <a:srgbClr val="FFFFFF"/>
                </a:solidFill>
              </a:rPr>
              <a:t>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Assistència a més del 8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0% de classes.</a:t>
            </a:r>
            <a:endParaRPr sz="3000"/>
          </a:p>
        </p:txBody>
      </p:sp>
      <p:sp>
        <p:nvSpPr>
          <p:cNvPr id="277" name="Google Shape;277;p16"/>
          <p:cNvSpPr txBox="1"/>
          <p:nvPr>
            <p:ph idx="4294967295" type="sldNum"/>
          </p:nvPr>
        </p:nvSpPr>
        <p:spPr>
          <a:xfrm>
            <a:off x="9050021" y="6114724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"/>
          <p:cNvSpPr txBox="1"/>
          <p:nvPr>
            <p:ph idx="4294967295" type="sldNum"/>
          </p:nvPr>
        </p:nvSpPr>
        <p:spPr>
          <a:xfrm>
            <a:off x="9050021" y="6114724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/>
          </a:p>
        </p:txBody>
      </p:sp>
      <p:sp>
        <p:nvSpPr>
          <p:cNvPr id="283" name="Google Shape;283;p19"/>
          <p:cNvSpPr txBox="1"/>
          <p:nvPr/>
        </p:nvSpPr>
        <p:spPr>
          <a:xfrm>
            <a:off x="1831974" y="560387"/>
            <a:ext cx="7164390" cy="5361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D15A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ABD15A"/>
                </a:solidFill>
                <a:latin typeface="Arial"/>
                <a:ea typeface="Arial"/>
                <a:cs typeface="Arial"/>
                <a:sym typeface="Arial"/>
              </a:rPr>
              <a:t>SERVEIS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2" marL="914400" marR="0" rtl="0" algn="just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ABD15A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ABD15A"/>
                </a:solidFill>
                <a:latin typeface="Arial"/>
                <a:ea typeface="Arial"/>
                <a:cs typeface="Arial"/>
                <a:sym typeface="Arial"/>
              </a:rPr>
              <a:t> Taquilles </a:t>
            </a:r>
            <a:endParaRPr/>
          </a:p>
          <a:p>
            <a:pPr indent="-203200" lvl="2" marL="914400" marR="0" rtl="0" algn="just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ABD15A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ABD15A"/>
                </a:solidFill>
                <a:latin typeface="Arial"/>
                <a:ea typeface="Arial"/>
                <a:cs typeface="Arial"/>
                <a:sym typeface="Arial"/>
              </a:rPr>
              <a:t> Menjador</a:t>
            </a:r>
            <a:endParaRPr/>
          </a:p>
          <a:p>
            <a:pPr indent="-203200" lvl="2" marL="914400" marR="0" rtl="0" algn="just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ABD15A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ABD15A"/>
                </a:solidFill>
                <a:latin typeface="Arial"/>
                <a:ea typeface="Arial"/>
                <a:cs typeface="Arial"/>
                <a:sym typeface="Arial"/>
              </a:rPr>
              <a:t> Estudi assistit</a:t>
            </a:r>
            <a:endParaRPr/>
          </a:p>
          <a:p>
            <a:pPr indent="-203200" lvl="2" marL="914400" marR="0" rtl="0" algn="just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ABD15A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ABD15A"/>
                </a:solidFill>
                <a:latin typeface="Arial"/>
                <a:ea typeface="Arial"/>
                <a:cs typeface="Arial"/>
                <a:sym typeface="Arial"/>
              </a:rPr>
              <a:t> Associació esportiva</a:t>
            </a:r>
            <a:endParaRPr/>
          </a:p>
          <a:p>
            <a:pPr indent="-203200" lvl="2" marL="914400" marR="0" rtl="0" algn="just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ABD15A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ABD15A"/>
                </a:solidFill>
                <a:latin typeface="Arial"/>
                <a:ea typeface="Arial"/>
                <a:cs typeface="Arial"/>
                <a:sym typeface="Arial"/>
              </a:rPr>
              <a:t>Acompanyament emocional</a:t>
            </a:r>
            <a:endParaRPr/>
          </a:p>
          <a:p>
            <a:pPr indent="914400" lvl="2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ABD1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"/>
          <p:cNvSpPr txBox="1"/>
          <p:nvPr>
            <p:ph idx="4294967295" type="sldNum"/>
          </p:nvPr>
        </p:nvSpPr>
        <p:spPr>
          <a:xfrm>
            <a:off x="9050021" y="6114724"/>
            <a:ext cx="22398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/>
          </a:p>
        </p:txBody>
      </p:sp>
      <p:sp>
        <p:nvSpPr>
          <p:cNvPr id="289" name="Google Shape;289;p20"/>
          <p:cNvSpPr txBox="1"/>
          <p:nvPr/>
        </p:nvSpPr>
        <p:spPr>
          <a:xfrm>
            <a:off x="387373" y="1337348"/>
            <a:ext cx="10122603" cy="19354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rebuchet MS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MOLTES GRÀCIES PER LA VOSTRA ASSISTÈNCIA </a:t>
            </a:r>
            <a:endParaRPr/>
          </a:p>
        </p:txBody>
      </p:sp>
      <p:sp>
        <p:nvSpPr>
          <p:cNvPr id="290" name="Google Shape;290;p20"/>
          <p:cNvSpPr txBox="1"/>
          <p:nvPr/>
        </p:nvSpPr>
        <p:spPr>
          <a:xfrm>
            <a:off x="3345645" y="4523111"/>
            <a:ext cx="6830096" cy="95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US" sz="2800" u="none" cap="none" strike="noStrike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rPr>
              <a:t>Generalitat de Catalunya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ook Antiqua"/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rPr>
              <a:t> Departament d’Ensenyament</a:t>
            </a:r>
            <a:endParaRPr/>
          </a:p>
        </p:txBody>
      </p:sp>
      <p:pic>
        <p:nvPicPr>
          <p:cNvPr descr="Google Shape;149;p1" id="291" name="Google Shape;29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0684" y="4635589"/>
            <a:ext cx="667689" cy="730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"/>
          <p:cNvSpPr txBox="1"/>
          <p:nvPr>
            <p:ph type="title"/>
          </p:nvPr>
        </p:nvSpPr>
        <p:spPr>
          <a:xfrm>
            <a:off x="804333" y="838200"/>
            <a:ext cx="8596670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1" lang="en-US" sz="4000"/>
              <a:t>Equip de tutoria – 1r de batxillerat</a:t>
            </a:r>
            <a:endParaRPr/>
          </a:p>
        </p:txBody>
      </p:sp>
      <p:graphicFrame>
        <p:nvGraphicFramePr>
          <p:cNvPr id="192" name="Google Shape;192;p2"/>
          <p:cNvGraphicFramePr/>
          <p:nvPr/>
        </p:nvGraphicFramePr>
        <p:xfrm>
          <a:off x="1215030" y="2440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{AE67016E-4F13-4FF4-867A-C7A993FE9FDC}</a:tableStyleId>
              </a:tblPr>
              <a:tblGrid>
                <a:gridCol w="3387150"/>
                <a:gridCol w="41341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Helvetica Neue"/>
                        <a:buNone/>
                      </a:pPr>
                      <a:r>
                        <a:rPr b="0" lang="en-US" sz="4000" u="none" cap="none" strike="noStrike"/>
                        <a:t>Tutor 1r A</a:t>
                      </a:r>
                      <a:endParaRPr b="0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Helvetica Neue"/>
                        <a:buNone/>
                      </a:pPr>
                      <a:r>
                        <a:rPr b="0" lang="en-US" sz="4000" u="none" cap="none" strike="noStrike"/>
                        <a:t>Víctor Vitutía</a:t>
                      </a:r>
                      <a:endParaRPr b="0"/>
                    </a:p>
                  </a:txBody>
                  <a:tcPr marT="45725" marB="45725" marR="45725" marL="4572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Helvetica Neue"/>
                        <a:buNone/>
                      </a:pPr>
                      <a:r>
                        <a:rPr lang="en-US" sz="4000" u="none" cap="none" strike="noStrike"/>
                        <a:t>Tutora 1r B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Helvetica Neue"/>
                        <a:buNone/>
                      </a:pPr>
                      <a:r>
                        <a:rPr lang="en-US" sz="4000" u="none" cap="none" strike="noStrike"/>
                        <a:t>Dolors García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Helvetica Neue"/>
                        <a:buNone/>
                      </a:pPr>
                      <a:r>
                        <a:rPr lang="en-US" sz="4000" u="none" cap="none" strike="noStrike"/>
                        <a:t>Tutor 1r C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Helvetica Neue"/>
                        <a:buNone/>
                      </a:pPr>
                      <a:r>
                        <a:rPr lang="en-US" sz="4000" u="none" cap="none" strike="noStrike"/>
                        <a:t>Toni Bielsa</a:t>
                      </a:r>
                      <a:endParaRPr/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  <p:sp>
        <p:nvSpPr>
          <p:cNvPr id="193" name="Google Shape;193;p2"/>
          <p:cNvSpPr txBox="1"/>
          <p:nvPr>
            <p:ph idx="4294967295" type="sldNum"/>
          </p:nvPr>
        </p:nvSpPr>
        <p:spPr>
          <a:xfrm>
            <a:off x="9109960" y="6114724"/>
            <a:ext cx="16404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1" lang="en-US" sz="4000"/>
              <a:t>Resultats del centre – </a:t>
            </a:r>
            <a:br>
              <a:rPr b="1" lang="en-US" sz="4000"/>
            </a:br>
            <a:r>
              <a:rPr b="1" lang="en-US" sz="4000"/>
              <a:t>Curs 2018/2019</a:t>
            </a:r>
            <a:endParaRPr/>
          </a:p>
        </p:txBody>
      </p:sp>
      <p:sp>
        <p:nvSpPr>
          <p:cNvPr id="199" name="Google Shape;199;p3"/>
          <p:cNvSpPr txBox="1"/>
          <p:nvPr>
            <p:ph idx="1" type="body"/>
          </p:nvPr>
        </p:nvSpPr>
        <p:spPr>
          <a:xfrm>
            <a:off x="677333" y="2160589"/>
            <a:ext cx="8596670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Char char="►"/>
            </a:pPr>
            <a:r>
              <a:rPr lang="en-US" sz="4000"/>
              <a:t> 4t ESO: 90%</a:t>
            </a:r>
            <a:endParaRPr sz="1600"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Char char="►"/>
            </a:pPr>
            <a:r>
              <a:rPr lang="en-US" sz="4000"/>
              <a:t> 2n Batxillerat: 93%</a:t>
            </a:r>
            <a:endParaRPr sz="1600"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Char char="►"/>
            </a:pPr>
            <a:r>
              <a:rPr lang="en-US" sz="4000"/>
              <a:t> Selectivitat: 97%</a:t>
            </a:r>
            <a:endParaRPr sz="1600"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Char char="►"/>
            </a:pPr>
            <a:r>
              <a:rPr lang="en-US" sz="4000"/>
              <a:t> C.F.: 65%</a:t>
            </a:r>
            <a:endParaRPr/>
          </a:p>
        </p:txBody>
      </p:sp>
      <p:sp>
        <p:nvSpPr>
          <p:cNvPr id="200" name="Google Shape;200;p3"/>
          <p:cNvSpPr txBox="1"/>
          <p:nvPr>
            <p:ph idx="4294967295" type="sldNum"/>
          </p:nvPr>
        </p:nvSpPr>
        <p:spPr>
          <a:xfrm>
            <a:off x="9109960" y="6114724"/>
            <a:ext cx="16404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"/>
          <p:cNvSpPr txBox="1"/>
          <p:nvPr>
            <p:ph type="title"/>
          </p:nvPr>
        </p:nvSpPr>
        <p:spPr>
          <a:xfrm>
            <a:off x="677333" y="7620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1" lang="en-US" sz="4000"/>
              <a:t>Curs 2019/2020</a:t>
            </a:r>
            <a:endParaRPr/>
          </a:p>
        </p:txBody>
      </p:sp>
      <p:sp>
        <p:nvSpPr>
          <p:cNvPr id="206" name="Google Shape;206;p4"/>
          <p:cNvSpPr txBox="1"/>
          <p:nvPr>
            <p:ph idx="1" type="body"/>
          </p:nvPr>
        </p:nvSpPr>
        <p:spPr>
          <a:xfrm>
            <a:off x="677333" y="1593918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85750" lvl="1" marL="7429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4000"/>
              <a:buChar char="►"/>
            </a:pPr>
            <a:r>
              <a:rPr lang="en-US" sz="4000"/>
              <a:t> Alumnes matriculats: </a:t>
            </a:r>
            <a:r>
              <a:rPr b="1" lang="en-US" sz="3600"/>
              <a:t>91</a:t>
            </a:r>
            <a:endParaRPr sz="3600"/>
          </a:p>
          <a:p>
            <a:pPr indent="-285750" lvl="1" marL="7429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4000"/>
              <a:buChar char="►"/>
            </a:pPr>
            <a:r>
              <a:rPr lang="en-US" sz="4000"/>
              <a:t> Matrícula nova: 13</a:t>
            </a:r>
            <a:endParaRPr sz="1600"/>
          </a:p>
          <a:p>
            <a:pPr indent="-285750" lvl="1" marL="7429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4000"/>
              <a:buChar char="►"/>
            </a:pPr>
            <a:r>
              <a:rPr lang="en-US" sz="4000"/>
              <a:t> Alumnes repetidors: 4</a:t>
            </a:r>
            <a:endParaRPr sz="4000"/>
          </a:p>
          <a:p>
            <a:pPr indent="-285750" lvl="1" marL="7429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4000"/>
              <a:buChar char="►"/>
            </a:pPr>
            <a:r>
              <a:rPr lang="en-US" sz="4000"/>
              <a:t> 3 grups tutoria</a:t>
            </a:r>
            <a:endParaRPr sz="4000"/>
          </a:p>
          <a:p>
            <a:pPr indent="0" lvl="0" marL="954405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207" name="Google Shape;207;p4"/>
          <p:cNvSpPr txBox="1"/>
          <p:nvPr>
            <p:ph idx="4294967295" type="sldNum"/>
          </p:nvPr>
        </p:nvSpPr>
        <p:spPr>
          <a:xfrm>
            <a:off x="9109960" y="6114724"/>
            <a:ext cx="16404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"/>
          <p:cNvSpPr txBox="1"/>
          <p:nvPr>
            <p:ph idx="4294967295" type="sldNum"/>
          </p:nvPr>
        </p:nvSpPr>
        <p:spPr>
          <a:xfrm>
            <a:off x="9109960" y="6114724"/>
            <a:ext cx="16404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/>
          </a:p>
        </p:txBody>
      </p:sp>
      <p:pic>
        <p:nvPicPr>
          <p:cNvPr descr="Google Shape;157;p4" id="213" name="Google Shape;2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197" y="-124116"/>
            <a:ext cx="9237080" cy="7106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 txBox="1"/>
          <p:nvPr>
            <p:ph idx="4294967295" type="sldNum"/>
          </p:nvPr>
        </p:nvSpPr>
        <p:spPr>
          <a:xfrm>
            <a:off x="9109960" y="6114724"/>
            <a:ext cx="16404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/>
          </a:p>
        </p:txBody>
      </p:sp>
      <p:pic>
        <p:nvPicPr>
          <p:cNvPr descr="image.png" id="219" name="Google Shape;2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74" y="185806"/>
            <a:ext cx="8731674" cy="648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"/>
          <p:cNvSpPr txBox="1"/>
          <p:nvPr>
            <p:ph idx="4294967295" type="sldNum"/>
          </p:nvPr>
        </p:nvSpPr>
        <p:spPr>
          <a:xfrm>
            <a:off x="9109960" y="6114724"/>
            <a:ext cx="16404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/>
          </a:p>
        </p:txBody>
      </p:sp>
      <p:pic>
        <p:nvPicPr>
          <p:cNvPr descr="image.png" id="225" name="Google Shape;2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450" y="26987"/>
            <a:ext cx="9122024" cy="680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 txBox="1"/>
          <p:nvPr>
            <p:ph idx="4294967295" type="sldNum"/>
          </p:nvPr>
        </p:nvSpPr>
        <p:spPr>
          <a:xfrm>
            <a:off x="9109960" y="6114724"/>
            <a:ext cx="16404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/>
          </a:p>
        </p:txBody>
      </p:sp>
      <p:graphicFrame>
        <p:nvGraphicFramePr>
          <p:cNvPr id="231" name="Google Shape;231;p8"/>
          <p:cNvGraphicFramePr/>
          <p:nvPr/>
        </p:nvGraphicFramePr>
        <p:xfrm>
          <a:off x="1254125" y="1482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{AE67016E-4F13-4FF4-867A-C7A993FE9FDC}</a:tableStyleId>
              </a:tblPr>
              <a:tblGrid>
                <a:gridCol w="3765550"/>
                <a:gridCol w="746125"/>
                <a:gridCol w="3836975"/>
                <a:gridCol w="674675"/>
              </a:tblGrid>
              <a:tr h="4016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900"/>
                        <a:buFont typeface="Calibri"/>
                        <a:buNone/>
                      </a:pPr>
                      <a:r>
                        <a:rPr b="1" lang="en-US" sz="1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MATÈRIES DE MODALITAT</a:t>
                      </a:r>
                      <a:endParaRPr/>
                    </a:p>
                  </a:txBody>
                  <a:tcPr marT="49400" marB="49400" marR="49400" marL="494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 hMerge="1"/>
                <a:tc hMerge="1"/>
                <a:tc hMerge="1"/>
              </a:tr>
              <a:tr h="129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Llatí 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Matemàtiques Aplicades CCSS 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Matemàtiques I</a:t>
                      </a:r>
                      <a:endParaRPr/>
                    </a:p>
                  </a:txBody>
                  <a:tcPr marT="49400" marB="49400" marR="49400" marL="494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49400" marB="49400" marR="49400" marL="494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Llatí II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Matemàtiques Aplicades CCSS II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Matemàtiques II</a:t>
                      </a:r>
                      <a:endParaRPr/>
                    </a:p>
                  </a:txBody>
                  <a:tcPr marT="49400" marB="49400" marR="49400" marL="494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49400" marB="49400" marR="49400" marL="494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158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Física 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Economia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Psicologia i Sociologia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 o Disseny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Ciències de la terra I</a:t>
                      </a:r>
                      <a:endParaRPr/>
                    </a:p>
                  </a:txBody>
                  <a:tcPr marT="49400" marB="49400" marR="49400" marL="494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49400" marB="49400" marR="49400" marL="494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Física II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Geografia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Psicologia i Sociologia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 o Disseny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Ciències de la terra II</a:t>
                      </a:r>
                      <a:endParaRPr/>
                    </a:p>
                  </a:txBody>
                  <a:tcPr marT="49400" marB="49400" marR="49400" marL="494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49400" marB="49400" marR="49400" marL="494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129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Biologia 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Tecnologia 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Economia de l’empresa 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Història del món contemporani</a:t>
                      </a:r>
                      <a:endParaRPr/>
                    </a:p>
                  </a:txBody>
                  <a:tcPr marT="49400" marB="49400" marR="49400" marL="494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49400" marB="49400" marR="49400" marL="494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Biologia II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Tecnologia II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Economia de l’empresa II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Literatura Castellana</a:t>
                      </a:r>
                      <a:endParaRPr/>
                    </a:p>
                  </a:txBody>
                  <a:tcPr marT="49400" marB="49400" marR="49400" marL="494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49400" marB="49400" marR="49400" marL="494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158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Química 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Dibuix Tècnic 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Cultura audiovisual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Literatura Universal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Francès</a:t>
                      </a:r>
                      <a:endParaRPr/>
                    </a:p>
                  </a:txBody>
                  <a:tcPr marT="49400" marB="49400" marR="49400" marL="494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49400" marB="49400" marR="49400" marL="494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Química II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Dibuix Tècnic II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Electrotècnia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Història de l’art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Literatura catalana</a:t>
                      </a:r>
                      <a:endParaRPr/>
                    </a:p>
                  </a:txBody>
                  <a:tcPr marT="49400" marB="49400" marR="49400" marL="494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49400" marB="49400" marR="49400" marL="494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4016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Estada a l’empresa</a:t>
                      </a:r>
                      <a:endParaRPr/>
                    </a:p>
                  </a:txBody>
                  <a:tcPr marT="49400" marB="49400" marR="49400" marL="494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49400" marB="49400" marR="49400" marL="494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"/>
          <p:cNvSpPr txBox="1"/>
          <p:nvPr>
            <p:ph idx="4294967295" type="sldNum"/>
          </p:nvPr>
        </p:nvSpPr>
        <p:spPr>
          <a:xfrm>
            <a:off x="9109960" y="6114724"/>
            <a:ext cx="164040" cy="21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/>
          </a:p>
        </p:txBody>
      </p:sp>
      <p:pic>
        <p:nvPicPr>
          <p:cNvPr descr="image.png" id="237" name="Google Shape;2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4575" y="193675"/>
            <a:ext cx="8761414" cy="64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2C3C43"/>
      </a:lt1>
      <a:dk2>
        <a:srgbClr val="A7A7A7"/>
      </a:dk2>
      <a:lt2>
        <a:srgbClr val="535353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