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5A449-5315-41B9-89C5-D20868391F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7200" b="1" dirty="0"/>
              <a:t>PRESENT SIMPLE</a:t>
            </a:r>
          </a:p>
        </p:txBody>
      </p:sp>
    </p:spTree>
    <p:extLst>
      <p:ext uri="{BB962C8B-B14F-4D97-AF65-F5344CB8AC3E}">
        <p14:creationId xmlns:p14="http://schemas.microsoft.com/office/powerpoint/2010/main" val="173253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AD612D-A57E-4F86-BCB1-D9FC53A0C8A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538105">
            <a:off x="114625" y="2335237"/>
            <a:ext cx="9592081" cy="801858"/>
          </a:xfrm>
        </p:spPr>
        <p:txBody>
          <a:bodyPr>
            <a:normAutofit/>
          </a:bodyPr>
          <a:lstStyle/>
          <a:p>
            <a:r>
              <a:rPr lang="ca-ES" sz="4000" dirty="0" err="1"/>
              <a:t>When</a:t>
            </a:r>
            <a:r>
              <a:rPr lang="ca-ES" sz="4000" dirty="0"/>
              <a:t> do </a:t>
            </a:r>
            <a:r>
              <a:rPr lang="ca-ES" sz="4000" dirty="0" err="1"/>
              <a:t>we</a:t>
            </a:r>
            <a:r>
              <a:rPr lang="ca-ES" sz="4000" dirty="0"/>
              <a:t> </a:t>
            </a:r>
            <a:r>
              <a:rPr lang="ca-ES" sz="4000" dirty="0" err="1"/>
              <a:t>use</a:t>
            </a:r>
            <a:r>
              <a:rPr lang="ca-ES" sz="4000" dirty="0"/>
              <a:t> </a:t>
            </a:r>
            <a:r>
              <a:rPr lang="ca-ES" sz="4000" dirty="0" err="1"/>
              <a:t>the</a:t>
            </a:r>
            <a:r>
              <a:rPr lang="ca-ES" sz="4000" dirty="0"/>
              <a:t> PRESENT SIMPLE?</a:t>
            </a:r>
          </a:p>
        </p:txBody>
      </p:sp>
      <p:pic>
        <p:nvPicPr>
          <p:cNvPr id="4" name="Picture 2" descr="Resultat d'imatges de QUESTION MARK">
            <a:extLst>
              <a:ext uri="{FF2B5EF4-FFF2-40B4-BE49-F238E27FC236}">
                <a16:creationId xmlns:a16="http://schemas.microsoft.com/office/drawing/2014/main" id="{FAA7B17A-4EDD-4724-8B4E-95402D7CA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47" y="3290142"/>
            <a:ext cx="2953427" cy="295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2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E8030-F0C7-490C-A43A-F8D9A7984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708" y="447903"/>
            <a:ext cx="2974827" cy="1320800"/>
          </a:xfrm>
        </p:spPr>
        <p:txBody>
          <a:bodyPr anchor="ctr">
            <a:normAutofit/>
          </a:bodyPr>
          <a:lstStyle/>
          <a:p>
            <a:r>
              <a:rPr lang="en-US" b="1" dirty="0"/>
              <a:t>AFFIRMATIVE</a:t>
            </a:r>
            <a:r>
              <a:rPr lang="ca-E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8788-4DF4-4ABC-A43B-E3B3A8D37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745" y="1768703"/>
            <a:ext cx="9133461" cy="4253274"/>
          </a:xfrm>
        </p:spPr>
        <p:txBody>
          <a:bodyPr>
            <a:normAutofit/>
          </a:bodyPr>
          <a:lstStyle/>
          <a:p>
            <a:r>
              <a:rPr lang="en-US" sz="2400" dirty="0"/>
              <a:t>We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go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/>
              <a:t>camping once a year.</a:t>
            </a:r>
          </a:p>
          <a:p>
            <a:r>
              <a:rPr lang="en-US" sz="2400" dirty="0"/>
              <a:t>Mary and Kevin always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climb</a:t>
            </a:r>
            <a:r>
              <a:rPr lang="en-US" sz="2400" dirty="0"/>
              <a:t> mountains.</a:t>
            </a:r>
          </a:p>
          <a:p>
            <a:r>
              <a:rPr lang="en-US" sz="2400" dirty="0"/>
              <a:t>His sister and I never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wear</a:t>
            </a:r>
            <a:r>
              <a:rPr lang="en-US" sz="3200" dirty="0"/>
              <a:t> </a:t>
            </a:r>
            <a:r>
              <a:rPr lang="en-US" sz="2400" dirty="0"/>
              <a:t>a watch.  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he / she / it   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verb + S</a:t>
            </a:r>
          </a:p>
          <a:p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She</a:t>
            </a:r>
            <a:r>
              <a:rPr lang="ca-ES" sz="3000" b="1" dirty="0">
                <a:solidFill>
                  <a:schemeClr val="accent2">
                    <a:lumMod val="75000"/>
                  </a:schemeClr>
                </a:solidFill>
              </a:rPr>
              <a:t> goes 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cinema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twice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month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dog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often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a-ES" sz="3000" b="1" dirty="0">
                <a:solidFill>
                  <a:schemeClr val="accent2">
                    <a:lumMod val="75000"/>
                  </a:schemeClr>
                </a:solidFill>
              </a:rPr>
              <a:t>plays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with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a ball.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Resultat d'imatges de PLUS">
            <a:extLst>
              <a:ext uri="{FF2B5EF4-FFF2-40B4-BE49-F238E27FC236}">
                <a16:creationId xmlns:a16="http://schemas.microsoft.com/office/drawing/2014/main" id="{32185C4B-066A-45B5-BA41-99198746A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5479" y="20162"/>
            <a:ext cx="2570509" cy="257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t d'imatges de warning sign">
            <a:extLst>
              <a:ext uri="{FF2B5EF4-FFF2-40B4-BE49-F238E27FC236}">
                <a16:creationId xmlns:a16="http://schemas.microsoft.com/office/drawing/2014/main" id="{C1AADF64-9DA9-436F-8DC6-44F8137C0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88" y="3775167"/>
            <a:ext cx="1330112" cy="112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t d'imatges de go camping drawing">
            <a:extLst>
              <a:ext uri="{FF2B5EF4-FFF2-40B4-BE49-F238E27FC236}">
                <a16:creationId xmlns:a16="http://schemas.microsoft.com/office/drawing/2014/main" id="{A45BC956-6636-4E29-A496-C58575C58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251" y="2590671"/>
            <a:ext cx="2546454" cy="225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0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70C23-5DDC-49AD-ACA3-4ED76DB0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463" y="505097"/>
            <a:ext cx="2457752" cy="879566"/>
          </a:xfrm>
        </p:spPr>
        <p:txBody>
          <a:bodyPr/>
          <a:lstStyle/>
          <a:p>
            <a:r>
              <a:rPr lang="en-US" b="1" dirty="0"/>
              <a:t>NEGATIVE 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100ED7-51D8-404C-969B-1969B147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71" y="1488613"/>
            <a:ext cx="8596668" cy="4742370"/>
          </a:xfrm>
        </p:spPr>
        <p:txBody>
          <a:bodyPr/>
          <a:lstStyle/>
          <a:p>
            <a:r>
              <a:rPr lang="en-US" sz="2800" b="1" dirty="0"/>
              <a:t>SUBJECT + DON’T + VERB </a:t>
            </a:r>
          </a:p>
          <a:p>
            <a:r>
              <a:rPr lang="en-US" sz="2400" dirty="0"/>
              <a:t>We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don’t go </a:t>
            </a:r>
            <a:r>
              <a:rPr lang="en-US" sz="2400" dirty="0"/>
              <a:t>camping once a year.</a:t>
            </a:r>
          </a:p>
          <a:p>
            <a:r>
              <a:rPr lang="en-US" sz="2400" dirty="0"/>
              <a:t>Mary and Kevin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don’t climb </a:t>
            </a:r>
            <a:r>
              <a:rPr lang="en-US" sz="2400" dirty="0"/>
              <a:t>mountains.</a:t>
            </a:r>
          </a:p>
          <a:p>
            <a:r>
              <a:rPr lang="en-US" sz="2400" dirty="0"/>
              <a:t>His sister and I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don’t wear </a:t>
            </a:r>
            <a:r>
              <a:rPr lang="en-US" sz="2400" dirty="0"/>
              <a:t>a watch.  </a:t>
            </a:r>
          </a:p>
          <a:p>
            <a:endParaRPr lang="en-US" sz="2400" dirty="0"/>
          </a:p>
          <a:p>
            <a:r>
              <a:rPr lang="en-US" sz="3000" b="1" dirty="0">
                <a:solidFill>
                  <a:schemeClr val="bg2">
                    <a:lumMod val="25000"/>
                  </a:schemeClr>
                </a:solidFill>
              </a:rPr>
              <a:t>he / she / it + DOESN’T + VERB</a:t>
            </a:r>
          </a:p>
          <a:p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She</a:t>
            </a:r>
            <a:r>
              <a:rPr lang="ca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3000" b="1" dirty="0" err="1">
                <a:solidFill>
                  <a:schemeClr val="accent2">
                    <a:lumMod val="75000"/>
                  </a:schemeClr>
                </a:solidFill>
              </a:rPr>
              <a:t>doesn’t</a:t>
            </a:r>
            <a:r>
              <a:rPr lang="ca-ES" sz="3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3000" b="1" dirty="0" err="1">
                <a:solidFill>
                  <a:schemeClr val="accent2">
                    <a:lumMod val="75000"/>
                  </a:schemeClr>
                </a:solidFill>
              </a:rPr>
              <a:t>go</a:t>
            </a:r>
            <a:r>
              <a:rPr lang="ca-ES" sz="3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cinema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twice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month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dog </a:t>
            </a:r>
            <a:r>
              <a:rPr lang="ca-ES" sz="3000" b="1" dirty="0" err="1">
                <a:solidFill>
                  <a:schemeClr val="accent2">
                    <a:lumMod val="75000"/>
                  </a:schemeClr>
                </a:solidFill>
              </a:rPr>
              <a:t>doesn’t</a:t>
            </a:r>
            <a:r>
              <a:rPr lang="ca-ES" sz="3000" b="1" dirty="0">
                <a:solidFill>
                  <a:schemeClr val="accent2">
                    <a:lumMod val="75000"/>
                  </a:schemeClr>
                </a:solidFill>
              </a:rPr>
              <a:t> play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with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a ball. </a:t>
            </a:r>
          </a:p>
          <a:p>
            <a:endParaRPr lang="ca-ES" dirty="0"/>
          </a:p>
        </p:txBody>
      </p:sp>
      <p:pic>
        <p:nvPicPr>
          <p:cNvPr id="2050" name="Picture 2" descr="Resultat d'imatges de NEGATIVE SIGN">
            <a:extLst>
              <a:ext uri="{FF2B5EF4-FFF2-40B4-BE49-F238E27FC236}">
                <a16:creationId xmlns:a16="http://schemas.microsoft.com/office/drawing/2014/main" id="{6ADCD1A6-1676-467B-843B-486AF93DF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87" y="-1266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Resultat d'imatges de warning sign">
            <a:extLst>
              <a:ext uri="{FF2B5EF4-FFF2-40B4-BE49-F238E27FC236}">
                <a16:creationId xmlns:a16="http://schemas.microsoft.com/office/drawing/2014/main" id="{4D87824B-9DBA-49EA-9732-F61A23915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997" y="3859798"/>
            <a:ext cx="1330112" cy="112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t d'imatges de climb mountains drawing">
            <a:extLst>
              <a:ext uri="{FF2B5EF4-FFF2-40B4-BE49-F238E27FC236}">
                <a16:creationId xmlns:a16="http://schemas.microsoft.com/office/drawing/2014/main" id="{C1518372-A6D1-4C69-8F84-CD3237923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313">
            <a:off x="6987746" y="1768722"/>
            <a:ext cx="2686377" cy="21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4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F47E9-5A21-4D0E-93A9-A996D283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991" y="570412"/>
            <a:ext cx="2719009" cy="722811"/>
          </a:xfrm>
        </p:spPr>
        <p:txBody>
          <a:bodyPr/>
          <a:lstStyle/>
          <a:p>
            <a:r>
              <a:rPr lang="ca-ES" b="1" dirty="0"/>
              <a:t>QUESTIONS</a:t>
            </a:r>
            <a:r>
              <a:rPr lang="ca-E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929B8A-78EE-4380-B480-4D4DE3B00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60" y="1685109"/>
            <a:ext cx="8596668" cy="4602479"/>
          </a:xfrm>
        </p:spPr>
        <p:txBody>
          <a:bodyPr/>
          <a:lstStyle/>
          <a:p>
            <a:r>
              <a:rPr lang="en-US" sz="2800" b="1" dirty="0"/>
              <a:t>DO + SUBJECT + VERB 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/>
              <a:t>you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go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/>
              <a:t>camping once a year?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en-US" sz="2400" dirty="0"/>
              <a:t>Mary and Kevin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climb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/>
              <a:t>mountains?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sz="2400" dirty="0"/>
              <a:t> his sister and you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wear </a:t>
            </a:r>
            <a:r>
              <a:rPr lang="en-US" sz="2400" dirty="0"/>
              <a:t>a watch?  </a:t>
            </a:r>
          </a:p>
          <a:p>
            <a:endParaRPr lang="en-US" dirty="0"/>
          </a:p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DOES + HE / SHE / IT + VERB </a:t>
            </a:r>
          </a:p>
          <a:p>
            <a:r>
              <a:rPr lang="ca-ES" sz="3000" b="1" dirty="0" err="1">
                <a:solidFill>
                  <a:schemeClr val="accent2">
                    <a:lumMod val="75000"/>
                  </a:schemeClr>
                </a:solidFill>
              </a:rPr>
              <a:t>Does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he</a:t>
            </a:r>
            <a:r>
              <a:rPr lang="ca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3000" b="1" dirty="0" err="1">
                <a:solidFill>
                  <a:schemeClr val="accent2">
                    <a:lumMod val="75000"/>
                  </a:schemeClr>
                </a:solidFill>
              </a:rPr>
              <a:t>go</a:t>
            </a:r>
            <a:r>
              <a:rPr lang="ca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cinema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twice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month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  <a:p>
            <a:r>
              <a:rPr lang="ca-ES" sz="3000" b="1" dirty="0" err="1">
                <a:solidFill>
                  <a:schemeClr val="accent2">
                    <a:lumMod val="75000"/>
                  </a:schemeClr>
                </a:solidFill>
              </a:rPr>
              <a:t>Does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dog</a:t>
            </a:r>
            <a:r>
              <a:rPr lang="ca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3000" b="1" dirty="0">
                <a:solidFill>
                  <a:schemeClr val="accent2">
                    <a:lumMod val="75000"/>
                  </a:schemeClr>
                </a:solidFill>
              </a:rPr>
              <a:t>play</a:t>
            </a:r>
            <a:r>
              <a:rPr lang="ca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a-ES" sz="2400" dirty="0" err="1">
                <a:solidFill>
                  <a:schemeClr val="bg2">
                    <a:lumMod val="25000"/>
                  </a:schemeClr>
                </a:solidFill>
              </a:rPr>
              <a:t>with</a:t>
            </a:r>
            <a:r>
              <a:rPr lang="ca-ES" sz="2400" dirty="0">
                <a:solidFill>
                  <a:schemeClr val="bg2">
                    <a:lumMod val="25000"/>
                  </a:schemeClr>
                </a:solidFill>
              </a:rPr>
              <a:t> a ball?</a:t>
            </a:r>
          </a:p>
          <a:p>
            <a:endParaRPr lang="ca-ES" dirty="0"/>
          </a:p>
        </p:txBody>
      </p:sp>
      <p:pic>
        <p:nvPicPr>
          <p:cNvPr id="3074" name="Picture 2" descr="Resultat d'imatges de QUESTION MARK">
            <a:extLst>
              <a:ext uri="{FF2B5EF4-FFF2-40B4-BE49-F238E27FC236}">
                <a16:creationId xmlns:a16="http://schemas.microsoft.com/office/drawing/2014/main" id="{7AEECC3F-DE2C-4FE1-9B70-9FECBF9FD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817" y="45552"/>
            <a:ext cx="2160589" cy="216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t d'imatges de dog with ball drawing">
            <a:extLst>
              <a:ext uri="{FF2B5EF4-FFF2-40B4-BE49-F238E27FC236}">
                <a16:creationId xmlns:a16="http://schemas.microsoft.com/office/drawing/2014/main" id="{C14643A4-AB92-41CC-BDED-E6023823C8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9" t="19318" r="13337" b="15906"/>
          <a:stretch/>
        </p:blipFill>
        <p:spPr bwMode="auto">
          <a:xfrm rot="20894563">
            <a:off x="6617061" y="2050365"/>
            <a:ext cx="3054690" cy="275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1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ED5D4-C0EA-40E5-A44A-6BC6F056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359" y="830706"/>
            <a:ext cx="3655515" cy="656492"/>
          </a:xfrm>
        </p:spPr>
        <p:txBody>
          <a:bodyPr/>
          <a:lstStyle/>
          <a:p>
            <a:r>
              <a:rPr lang="ca-ES" b="1" dirty="0" err="1"/>
              <a:t>Wh</a:t>
            </a:r>
            <a:r>
              <a:rPr lang="ca-ES" b="1" dirty="0"/>
              <a:t>- QUESTIONS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F6BFF1-A81E-4CA7-ACEB-F71DC65B1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99023"/>
            <a:ext cx="8596668" cy="4339171"/>
          </a:xfrm>
        </p:spPr>
        <p:txBody>
          <a:bodyPr/>
          <a:lstStyle/>
          <a:p>
            <a:r>
              <a:rPr lang="en-US" sz="2800" b="1" dirty="0"/>
              <a:t>QUESTION WORD + DO / DOES + SUBJECT + VERB 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When do </a:t>
            </a:r>
            <a:r>
              <a:rPr lang="en-US" sz="2400" dirty="0"/>
              <a:t>you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go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/>
              <a:t>camping?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What does </a:t>
            </a:r>
            <a:r>
              <a:rPr lang="en-US" sz="2400" dirty="0"/>
              <a:t>your mother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en-US" sz="2400" dirty="0"/>
              <a:t>at the weekend?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Where do </a:t>
            </a:r>
            <a:r>
              <a:rPr lang="en-US" sz="2400" dirty="0"/>
              <a:t>your friends and you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meet</a:t>
            </a:r>
            <a:r>
              <a:rPr lang="en-US" sz="2400" dirty="0"/>
              <a:t>?  </a:t>
            </a:r>
          </a:p>
          <a:p>
            <a:endParaRPr lang="ca-ES" dirty="0"/>
          </a:p>
        </p:txBody>
      </p:sp>
      <p:pic>
        <p:nvPicPr>
          <p:cNvPr id="4098" name="Picture 2" descr="Resultat d'imatges de WHO WHERE WHEN">
            <a:extLst>
              <a:ext uri="{FF2B5EF4-FFF2-40B4-BE49-F238E27FC236}">
                <a16:creationId xmlns:a16="http://schemas.microsoft.com/office/drawing/2014/main" id="{E99D7456-F38C-4C2B-82C0-A4BE5D0E7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37" y="254333"/>
            <a:ext cx="2683113" cy="20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0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CB4743-1544-4839-A2B9-A5F5354E4B0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539199">
            <a:off x="1508904" y="1875307"/>
            <a:ext cx="6518282" cy="1685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sz="6600" dirty="0"/>
              <a:t>EXCEPTION!!!!!</a:t>
            </a:r>
          </a:p>
        </p:txBody>
      </p:sp>
      <p:pic>
        <p:nvPicPr>
          <p:cNvPr id="4" name="Picture 8" descr="Resultat d'imatges de warning sign">
            <a:extLst>
              <a:ext uri="{FF2B5EF4-FFF2-40B4-BE49-F238E27FC236}">
                <a16:creationId xmlns:a16="http://schemas.microsoft.com/office/drawing/2014/main" id="{3ACB9A7D-E991-45E7-A4C6-4279CABDC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75" y="3175137"/>
            <a:ext cx="3161958" cy="267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18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1C9DA-1E1A-4117-9316-A04207FA5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472" y="416043"/>
            <a:ext cx="3006392" cy="801189"/>
          </a:xfrm>
        </p:spPr>
        <p:txBody>
          <a:bodyPr/>
          <a:lstStyle/>
          <a:p>
            <a:r>
              <a:rPr lang="ca-ES" b="1" dirty="0"/>
              <a:t>VERB TO BE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78E733-12CC-4A98-8CC1-5FF019309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7233"/>
            <a:ext cx="8596668" cy="5066002"/>
          </a:xfrm>
        </p:spPr>
        <p:txBody>
          <a:bodyPr>
            <a:normAutofit/>
          </a:bodyPr>
          <a:lstStyle/>
          <a:p>
            <a:r>
              <a:rPr lang="ca-ES" sz="2800" b="1" dirty="0">
                <a:solidFill>
                  <a:schemeClr val="accent2">
                    <a:lumMod val="75000"/>
                  </a:schemeClr>
                </a:solidFill>
              </a:rPr>
              <a:t>AFFIRMATIVE</a:t>
            </a:r>
          </a:p>
          <a:p>
            <a:r>
              <a:rPr lang="ca-ES" sz="2800" b="1" dirty="0"/>
              <a:t>SUBJECT + AM / IS / ARE </a:t>
            </a:r>
          </a:p>
          <a:p>
            <a:r>
              <a:rPr lang="ca-ES" sz="2400" b="1" dirty="0" err="1"/>
              <a:t>She</a:t>
            </a:r>
            <a:r>
              <a:rPr lang="ca-ES" sz="2400" b="1" dirty="0"/>
              <a:t> is </a:t>
            </a:r>
            <a:r>
              <a:rPr lang="ca-ES" sz="2400" b="1" dirty="0" err="1"/>
              <a:t>happy</a:t>
            </a:r>
            <a:r>
              <a:rPr lang="ca-ES" sz="2400" b="1" dirty="0"/>
              <a:t>. </a:t>
            </a:r>
          </a:p>
          <a:p>
            <a:r>
              <a:rPr lang="ca-ES" sz="2800" b="1" dirty="0">
                <a:solidFill>
                  <a:schemeClr val="accent2">
                    <a:lumMod val="75000"/>
                  </a:schemeClr>
                </a:solidFill>
              </a:rPr>
              <a:t>NEGATIVE</a:t>
            </a:r>
          </a:p>
          <a:p>
            <a:r>
              <a:rPr lang="ca-ES" sz="2800" b="1" dirty="0"/>
              <a:t>SUBJECT + AM / IS / ARE + NOT </a:t>
            </a:r>
          </a:p>
          <a:p>
            <a:r>
              <a:rPr lang="ca-ES" sz="2800" b="1" dirty="0" err="1"/>
              <a:t>She</a:t>
            </a:r>
            <a:r>
              <a:rPr lang="ca-ES" sz="2800" b="1" dirty="0"/>
              <a:t> </a:t>
            </a:r>
            <a:r>
              <a:rPr lang="ca-ES" sz="2800" b="1" dirty="0" err="1"/>
              <a:t>isn’t</a:t>
            </a:r>
            <a:r>
              <a:rPr lang="ca-ES" sz="2800" b="1" dirty="0"/>
              <a:t> </a:t>
            </a:r>
            <a:r>
              <a:rPr lang="ca-ES" sz="2800" b="1" dirty="0" err="1"/>
              <a:t>happy</a:t>
            </a:r>
            <a:r>
              <a:rPr lang="ca-ES" sz="2800" b="1" dirty="0"/>
              <a:t>.</a:t>
            </a:r>
          </a:p>
          <a:p>
            <a:r>
              <a:rPr lang="ca-ES" sz="2800" b="1" dirty="0">
                <a:solidFill>
                  <a:schemeClr val="accent2">
                    <a:lumMod val="75000"/>
                  </a:schemeClr>
                </a:solidFill>
              </a:rPr>
              <a:t>QUESTIONS</a:t>
            </a:r>
          </a:p>
          <a:p>
            <a:r>
              <a:rPr lang="ca-ES" sz="2800" b="1" dirty="0"/>
              <a:t>AM / IS / ARE + SUBJECT </a:t>
            </a:r>
          </a:p>
          <a:p>
            <a:r>
              <a:rPr lang="ca-ES" sz="2800" b="1" dirty="0"/>
              <a:t>Is </a:t>
            </a:r>
            <a:r>
              <a:rPr lang="ca-ES" sz="2800" b="1" dirty="0" err="1"/>
              <a:t>she</a:t>
            </a:r>
            <a:r>
              <a:rPr lang="ca-ES" sz="2800" b="1" dirty="0"/>
              <a:t> </a:t>
            </a:r>
            <a:r>
              <a:rPr lang="ca-ES" sz="2800" b="1" dirty="0" err="1"/>
              <a:t>happy</a:t>
            </a:r>
            <a:r>
              <a:rPr lang="ca-ES" sz="2800" b="1" dirty="0"/>
              <a:t>?</a:t>
            </a:r>
          </a:p>
        </p:txBody>
      </p:sp>
      <p:pic>
        <p:nvPicPr>
          <p:cNvPr id="6148" name="Picture 4" descr="Resultat d'imatges de happy">
            <a:extLst>
              <a:ext uri="{FF2B5EF4-FFF2-40B4-BE49-F238E27FC236}">
                <a16:creationId xmlns:a16="http://schemas.microsoft.com/office/drawing/2014/main" id="{02509A2E-ACD4-4580-AA82-3695A792BD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3" r="18427"/>
          <a:stretch/>
        </p:blipFill>
        <p:spPr bwMode="auto">
          <a:xfrm>
            <a:off x="6181276" y="811919"/>
            <a:ext cx="3390314" cy="293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6737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251</Words>
  <Application>Microsoft Office PowerPoint</Application>
  <PresentationFormat>Panorámica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PRESENT SIMPLE</vt:lpstr>
      <vt:lpstr>Presentación de PowerPoint</vt:lpstr>
      <vt:lpstr>AFFIRMATIVE </vt:lpstr>
      <vt:lpstr>NEGATIVE </vt:lpstr>
      <vt:lpstr>QUESTIONS </vt:lpstr>
      <vt:lpstr>Wh- QUESTIONS </vt:lpstr>
      <vt:lpstr>Presentación de PowerPoint</vt:lpstr>
      <vt:lpstr>VERB TO 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Laia Montgé Ginés</dc:creator>
  <cp:lastModifiedBy>Laia Montgé Ginés</cp:lastModifiedBy>
  <cp:revision>10</cp:revision>
  <dcterms:created xsi:type="dcterms:W3CDTF">2019-09-12T16:48:38Z</dcterms:created>
  <dcterms:modified xsi:type="dcterms:W3CDTF">2019-09-25T18:07:44Z</dcterms:modified>
</cp:coreProperties>
</file>