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88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566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98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85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30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66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6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5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57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16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59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BF0E5-380A-4C9B-8CCA-68CA9C99C9BA}" type="datetimeFigureOut">
              <a:rPr lang="es-ES" smtClean="0"/>
              <a:t>29/09/2015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D278-DF6F-4202-9DB0-AFF069274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759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64" y="347730"/>
            <a:ext cx="8422783" cy="565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72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78" y="399245"/>
            <a:ext cx="8764558" cy="590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21" y="321972"/>
            <a:ext cx="8740532" cy="529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4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40" y="386365"/>
            <a:ext cx="8820392" cy="488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91" y="463640"/>
            <a:ext cx="8999009" cy="550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10" y="371446"/>
            <a:ext cx="8899301" cy="637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73" y="540913"/>
            <a:ext cx="8650401" cy="499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3" y="483470"/>
            <a:ext cx="8503639" cy="537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Presentación en pantalla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gargallo otero</dc:creator>
  <cp:lastModifiedBy>Raquel gargallo otero</cp:lastModifiedBy>
  <cp:revision>1</cp:revision>
  <dcterms:created xsi:type="dcterms:W3CDTF">2015-09-29T15:33:57Z</dcterms:created>
  <dcterms:modified xsi:type="dcterms:W3CDTF">2015-09-29T15:39:18Z</dcterms:modified>
</cp:coreProperties>
</file>