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394" autoAdjust="0"/>
  </p:normalViewPr>
  <p:slideViewPr>
    <p:cSldViewPr>
      <p:cViewPr varScale="1">
        <p:scale>
          <a:sx n="145" d="100"/>
          <a:sy n="145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a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a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a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9A82D11-D1FF-4ED7-BF91-F39A2F42133E}" type="datetimeFigureOut">
              <a:rPr lang="ca-ES" smtClean="0"/>
              <a:pPr/>
              <a:t>17/1/18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a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ED4836-213A-4A39-8082-36FAFF922587}" type="slidenum">
              <a:rPr lang="ca-ES" smtClean="0"/>
              <a:pPr/>
              <a:t>‹Nr.›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jsZvhDbnfRo" TargetMode="Externa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AYshVbcEmUc" TargetMode="Externa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339752" y="3068960"/>
            <a:ext cx="6172200" cy="1894362"/>
          </a:xfrm>
        </p:spPr>
        <p:txBody>
          <a:bodyPr>
            <a:normAutofit/>
          </a:bodyPr>
          <a:lstStyle/>
          <a:p>
            <a:r>
              <a:rPr lang="ca-ES" sz="4800" dirty="0" smtClean="0"/>
              <a:t>Robots </a:t>
            </a:r>
            <a:r>
              <a:rPr lang="ca-ES" sz="4800" dirty="0" err="1" smtClean="0"/>
              <a:t>industriales</a:t>
            </a:r>
            <a:endParaRPr lang="ca-ES" sz="4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a-ES" dirty="0" smtClean="0"/>
              <a:t>Paula </a:t>
            </a:r>
            <a:r>
              <a:rPr lang="ca-ES" dirty="0" err="1"/>
              <a:t>R</a:t>
            </a:r>
            <a:r>
              <a:rPr lang="ca-ES" dirty="0" err="1" smtClean="0"/>
              <a:t>avenna</a:t>
            </a:r>
            <a:r>
              <a:rPr lang="ca-ES" dirty="0" smtClean="0"/>
              <a:t> </a:t>
            </a:r>
          </a:p>
          <a:p>
            <a:r>
              <a:rPr lang="ca-ES" dirty="0" smtClean="0"/>
              <a:t>Martina </a:t>
            </a:r>
            <a:r>
              <a:rPr lang="ca-ES" dirty="0" err="1" smtClean="0"/>
              <a:t>Buenache</a:t>
            </a:r>
            <a:endParaRPr lang="ca-ES" dirty="0" smtClean="0"/>
          </a:p>
          <a:p>
            <a:r>
              <a:rPr lang="ca-ES" dirty="0" smtClean="0"/>
              <a:t>Sarai Pérez</a:t>
            </a:r>
          </a:p>
          <a:p>
            <a:r>
              <a:rPr lang="ca-ES" dirty="0" smtClean="0"/>
              <a:t>Laia </a:t>
            </a:r>
            <a:r>
              <a:rPr lang="ca-ES" dirty="0"/>
              <a:t>S</a:t>
            </a:r>
            <a:r>
              <a:rPr lang="ca-ES" dirty="0" smtClean="0"/>
              <a:t>olé </a:t>
            </a:r>
            <a:endParaRPr lang="ca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1813" y="188640"/>
            <a:ext cx="6192688" cy="407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97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5-Robots en la industria alimentaria</a:t>
            </a:r>
            <a:endParaRPr lang="es-E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191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1560" y="573325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Foodtec</a:t>
            </a:r>
            <a:r>
              <a:rPr lang="es-ES" dirty="0" smtClean="0"/>
              <a:t> es una de las empresas más jóvenes del mundo de la robótica, este marzo iniciarán un nuevo proyecto de alimentación.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75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8800" dirty="0" smtClean="0"/>
              <a:t>Fin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Gracias por su atención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57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a-ES" sz="4800" dirty="0" err="1" smtClean="0"/>
              <a:t>índice</a:t>
            </a:r>
            <a:endParaRPr lang="ca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ES" dirty="0" smtClean="0"/>
              <a:t>Introducción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Robots en la industria de la distribución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Robots en la industria automovilística UR3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R</a:t>
            </a:r>
            <a:r>
              <a:rPr lang="es-ES" dirty="0" smtClean="0"/>
              <a:t>obots en la fabricación de nuevas tecnologías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Robots en la industria alimentaria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a-ES" sz="4800" dirty="0" smtClean="0"/>
              <a:t>1-introducción</a:t>
            </a:r>
            <a:endParaRPr lang="ca-ES" sz="4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596336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45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8128" y="188640"/>
            <a:ext cx="8382343" cy="1143000"/>
          </a:xfrm>
        </p:spPr>
        <p:txBody>
          <a:bodyPr/>
          <a:lstStyle/>
          <a:p>
            <a:r>
              <a:rPr lang="ca-ES" dirty="0"/>
              <a:t>2</a:t>
            </a:r>
            <a:r>
              <a:rPr lang="ca-ES" dirty="0" smtClean="0"/>
              <a:t>-Robots en la industria de la </a:t>
            </a:r>
            <a:r>
              <a:rPr lang="ca-ES" dirty="0" err="1" smtClean="0"/>
              <a:t>distribución</a:t>
            </a:r>
            <a:endParaRPr lang="ca-E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82" y="1340768"/>
            <a:ext cx="768085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35082" y="5805264"/>
            <a:ext cx="7393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Estos robots de Amazon actualmente son los encargados de la gestión de su almacén.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42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Imágenes y funcionamiento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4895850" cy="199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89585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25264"/>
            <a:ext cx="3249083" cy="524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6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r>
              <a:rPr lang="ca-ES" dirty="0"/>
              <a:t>3</a:t>
            </a:r>
            <a:r>
              <a:rPr lang="ca-ES" dirty="0" smtClean="0"/>
              <a:t>-Robots en la industria automovilística UR3</a:t>
            </a:r>
            <a:endParaRPr lang="ca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467600" cy="424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83568" y="5589240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Las funciones en las que el UR3 destaca incluyen: montaje de objetos pequeños, pegado, atornillado, manejo de herramientas, soldadura y pintura.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56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vídeo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 smtClean="0">
                <a:hlinkClick r:id="rId2"/>
              </a:rPr>
              <a:t>https</a:t>
            </a:r>
            <a:r>
              <a:rPr lang="ca-ES" dirty="0">
                <a:hlinkClick r:id="rId2"/>
              </a:rPr>
              <a:t>://</a:t>
            </a:r>
            <a:r>
              <a:rPr lang="ca-ES" dirty="0" smtClean="0">
                <a:hlinkClick r:id="rId2"/>
              </a:rPr>
              <a:t>www.youtube.com/watch?v=jsZvhDbnfRo</a:t>
            </a:r>
            <a:endParaRPr lang="ca-ES" dirty="0" smtClean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558062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14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ca-ES" dirty="0" smtClean="0"/>
              <a:t>4-</a:t>
            </a:r>
            <a:r>
              <a:rPr lang="es-ES" dirty="0" smtClean="0"/>
              <a:t>robots en las nuevas tecnologías 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5400600" cy="446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552" y="587727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Liam es un robot capaz de desmontar un teléfono </a:t>
            </a:r>
            <a:r>
              <a:rPr lang="es-ES" dirty="0" err="1" smtClean="0"/>
              <a:t>Iphone</a:t>
            </a:r>
            <a:r>
              <a:rPr lang="es-ES" dirty="0" smtClean="0"/>
              <a:t>, pieza por pieza en segundos, </a:t>
            </a:r>
            <a:r>
              <a:rPr lang="es-ES" dirty="0"/>
              <a:t>p</a:t>
            </a:r>
            <a:r>
              <a:rPr lang="es-ES" dirty="0" smtClean="0"/>
              <a:t>ara aprovechar sus piezas y ser reutilizadas.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99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vídeo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>
                <a:hlinkClick r:id="rId2"/>
              </a:rPr>
              <a:t>https://</a:t>
            </a:r>
            <a:r>
              <a:rPr lang="ca-ES" dirty="0" smtClean="0">
                <a:hlinkClick r:id="rId2"/>
              </a:rPr>
              <a:t>www.youtube.com/watch?v=AYshVbcEmUc</a:t>
            </a:r>
            <a:endParaRPr lang="ca-ES" dirty="0" smtClean="0"/>
          </a:p>
          <a:p>
            <a:pPr marL="0" indent="0">
              <a:buNone/>
            </a:pPr>
            <a:endParaRPr lang="ca-ES" dirty="0" smtClean="0"/>
          </a:p>
          <a:p>
            <a:endParaRPr lang="ca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04864"/>
            <a:ext cx="742482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88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107</TotalTime>
  <Words>194</Words>
  <Application>Microsoft Macintosh PowerPoint</Application>
  <PresentationFormat>Presentación en pantalla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Mirador</vt:lpstr>
      <vt:lpstr>Robots industriales</vt:lpstr>
      <vt:lpstr>índice</vt:lpstr>
      <vt:lpstr>1-introducción</vt:lpstr>
      <vt:lpstr>2-Robots en la industria de la distribución</vt:lpstr>
      <vt:lpstr>Imágenes y funcionamiento</vt:lpstr>
      <vt:lpstr>3-Robots en la industria automovilística UR3</vt:lpstr>
      <vt:lpstr>vídeo</vt:lpstr>
      <vt:lpstr>4-robots en las nuevas tecnologías </vt:lpstr>
      <vt:lpstr>vídeo</vt:lpstr>
      <vt:lpstr>5-Robots en la industria alimentaria</vt:lpstr>
      <vt:lpstr>Fin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Esther Forcada</dc:creator>
  <cp:lastModifiedBy>DAMIA BERTOMEU RIUS Drive</cp:lastModifiedBy>
  <cp:revision>10</cp:revision>
  <dcterms:created xsi:type="dcterms:W3CDTF">2018-01-17T20:36:39Z</dcterms:created>
  <dcterms:modified xsi:type="dcterms:W3CDTF">2018-01-17T20:37:28Z</dcterms:modified>
</cp:coreProperties>
</file>