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748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78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155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34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386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12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0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904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762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476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22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4021-1F62-4515-B771-8196EE209BD5}" type="datetimeFigureOut">
              <a:rPr lang="ca-ES" smtClean="0"/>
              <a:t>3/3/2018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F251-7F09-40AA-B20B-A751988A2FD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89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5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0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2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6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3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4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3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00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9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9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7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0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3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1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0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2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3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Presentación en pantalla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Aymerich Prieto</dc:creator>
  <cp:lastModifiedBy>jordi Aymerich Prieto</cp:lastModifiedBy>
  <cp:revision>3</cp:revision>
  <dcterms:created xsi:type="dcterms:W3CDTF">2018-03-03T12:49:40Z</dcterms:created>
  <dcterms:modified xsi:type="dcterms:W3CDTF">2018-03-03T13:39:03Z</dcterms:modified>
</cp:coreProperties>
</file>