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71" y="-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AF2AE93-95F1-49F3-8C21-4E5312826F1A}" type="datetimeFigureOut">
              <a:rPr lang="es-ES" smtClean="0"/>
              <a:t>11/10/2017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B88F0EB-E579-4FAA-B01E-B3319E29F685}" type="slidenum">
              <a:rPr lang="es-ES" smtClean="0"/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F2AE93-95F1-49F3-8C21-4E5312826F1A}" type="datetimeFigureOut">
              <a:rPr lang="es-ES" smtClean="0"/>
              <a:t>11/10/2017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88F0EB-E579-4FAA-B01E-B3319E29F685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AF2AE93-95F1-49F3-8C21-4E5312826F1A}" type="datetimeFigureOut">
              <a:rPr lang="es-ES" smtClean="0"/>
              <a:t>11/10/2017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B88F0EB-E579-4FAA-B01E-B3319E29F685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F2AE93-95F1-49F3-8C21-4E5312826F1A}" type="datetimeFigureOut">
              <a:rPr lang="es-ES" smtClean="0"/>
              <a:t>11/10/2017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88F0EB-E579-4FAA-B01E-B3319E29F685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AF2AE93-95F1-49F3-8C21-4E5312826F1A}" type="datetimeFigureOut">
              <a:rPr lang="es-ES" smtClean="0"/>
              <a:t>11/10/2017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B88F0EB-E579-4FAA-B01E-B3319E29F685}" type="slidenum">
              <a:rPr lang="es-ES" smtClean="0"/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F2AE93-95F1-49F3-8C21-4E5312826F1A}" type="datetimeFigureOut">
              <a:rPr lang="es-ES" smtClean="0"/>
              <a:t>11/10/2017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88F0EB-E579-4FAA-B01E-B3319E29F685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F2AE93-95F1-49F3-8C21-4E5312826F1A}" type="datetimeFigureOut">
              <a:rPr lang="es-ES" smtClean="0"/>
              <a:t>11/10/2017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88F0EB-E579-4FAA-B01E-B3319E29F685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F2AE93-95F1-49F3-8C21-4E5312826F1A}" type="datetimeFigureOut">
              <a:rPr lang="es-ES" smtClean="0"/>
              <a:t>11/10/2017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88F0EB-E579-4FAA-B01E-B3319E29F685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AF2AE93-95F1-49F3-8C21-4E5312826F1A}" type="datetimeFigureOut">
              <a:rPr lang="es-ES" smtClean="0"/>
              <a:t>11/10/2017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88F0EB-E579-4FAA-B01E-B3319E29F685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F2AE93-95F1-49F3-8C21-4E5312826F1A}" type="datetimeFigureOut">
              <a:rPr lang="es-ES" smtClean="0"/>
              <a:t>11/10/2017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88F0EB-E579-4FAA-B01E-B3319E29F685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F2AE93-95F1-49F3-8C21-4E5312826F1A}" type="datetimeFigureOut">
              <a:rPr lang="es-ES" smtClean="0"/>
              <a:t>11/10/2017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88F0EB-E579-4FAA-B01E-B3319E29F685}" type="slidenum">
              <a:rPr lang="es-ES" smtClean="0"/>
              <a:t>‹#›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AF2AE93-95F1-49F3-8C21-4E5312826F1A}" type="datetimeFigureOut">
              <a:rPr lang="es-ES" smtClean="0"/>
              <a:t>11/10/2017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B88F0EB-E579-4FAA-B01E-B3319E29F685}" type="slidenum">
              <a:rPr lang="es-ES" smtClean="0"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METAMORFOSIS. OVIDI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ICONOGRAFIA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608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Orfeu</a:t>
            </a:r>
            <a:r>
              <a:rPr lang="es-ES" dirty="0" smtClean="0"/>
              <a:t> i Eurídice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4464496" cy="474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3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Midas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" y="1518294"/>
            <a:ext cx="834390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15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Ulisses</a:t>
            </a:r>
            <a:r>
              <a:rPr lang="es-ES" dirty="0" smtClean="0"/>
              <a:t> i Circe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504056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2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DEUCALIÓ I PIRRA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768752" cy="435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29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Metamorfosi</a:t>
            </a:r>
            <a:r>
              <a:rPr lang="es-ES" dirty="0" smtClean="0"/>
              <a:t> de Dafne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7884368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4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Tirèsias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772816"/>
            <a:ext cx="5832648" cy="398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18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Narcís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5467350" cy="536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84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Píram</a:t>
            </a:r>
            <a:r>
              <a:rPr lang="es-ES" dirty="0" smtClean="0"/>
              <a:t> i </a:t>
            </a:r>
            <a:r>
              <a:rPr lang="es-ES" dirty="0" err="1" smtClean="0"/>
              <a:t>Tisbe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424847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81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Hermafrodit</a:t>
            </a:r>
            <a:r>
              <a:rPr lang="es-ES" dirty="0" smtClean="0"/>
              <a:t> i </a:t>
            </a:r>
            <a:r>
              <a:rPr lang="es-ES" dirty="0" err="1" smtClean="0"/>
              <a:t>sàlmacis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590465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42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Perseu</a:t>
            </a:r>
            <a:r>
              <a:rPr lang="es-ES" dirty="0" smtClean="0"/>
              <a:t> i </a:t>
            </a:r>
            <a:r>
              <a:rPr lang="es-ES" dirty="0" err="1" smtClean="0"/>
              <a:t>Andròmeda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547260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26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Filèmon</a:t>
            </a:r>
            <a:r>
              <a:rPr lang="es-ES" dirty="0" smtClean="0"/>
              <a:t> i Baucis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1628800"/>
            <a:ext cx="554461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9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</TotalTime>
  <Words>31</Words>
  <Application>Microsoft Office PowerPoint</Application>
  <PresentationFormat>Presentació en pantalla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12</vt:i4>
      </vt:variant>
    </vt:vector>
  </HeadingPairs>
  <TitlesOfParts>
    <vt:vector size="13" baseType="lpstr">
      <vt:lpstr>Opulento</vt:lpstr>
      <vt:lpstr>METAMORFOSIS. OVIDI</vt:lpstr>
      <vt:lpstr>DEUCALIÓ I PIRRA</vt:lpstr>
      <vt:lpstr>Metamorfosi de Dafne</vt:lpstr>
      <vt:lpstr>Tirèsias </vt:lpstr>
      <vt:lpstr>Narcís</vt:lpstr>
      <vt:lpstr>Píram i Tisbe</vt:lpstr>
      <vt:lpstr>Hermafrodit i sàlmacis</vt:lpstr>
      <vt:lpstr>Perseu i Andròmeda</vt:lpstr>
      <vt:lpstr>Filèmon i Baucis</vt:lpstr>
      <vt:lpstr>Orfeu i Eurídice</vt:lpstr>
      <vt:lpstr>Midas</vt:lpstr>
      <vt:lpstr>Ulisses i Circe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METAMORFOSIS. OVIDI</dc:title>
  <dc:creator>puig</dc:creator>
  <cp:lastModifiedBy>Mònica</cp:lastModifiedBy>
  <cp:revision>5</cp:revision>
  <dcterms:created xsi:type="dcterms:W3CDTF">2017-10-02T10:59:35Z</dcterms:created>
  <dcterms:modified xsi:type="dcterms:W3CDTF">2017-10-11T07:38:50Z</dcterms:modified>
</cp:coreProperties>
</file>