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2" r:id="rId4"/>
    <p:sldId id="258" r:id="rId5"/>
    <p:sldId id="263" r:id="rId6"/>
    <p:sldId id="259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60" y="-1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3FA0B-0A60-47B4-9AD4-E19C7954A0C3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25BD-014E-490E-A0E5-1DFB550F30A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625BD-014E-490E-A0E5-1DFB550F30A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9244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36968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16476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2981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79111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9072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899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6765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88971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5804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7815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18C2-419A-40BD-B59B-5A50DC7B96E6}" type="datetimeFigureOut">
              <a:rPr lang="es-ES" smtClean="0"/>
              <a:pPr/>
              <a:t>15/1/18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0A749-3173-401D-ABB9-13730636053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5339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es/url?sa=i&amp;rct=j&amp;q=&amp;esrc=s&amp;source=images&amp;cd=&amp;cad=rja&amp;uact=8&amp;ved=0ahUKEwixhvuFx9rYAhVGnRQKHXtvAGAQjRwIBw&amp;url=https://www.wallpapersbrowse.com/pastel-colors-wallpaper/&amp;psig=AOvVaw1816kbOierjUszpVSWDtTb&amp;ust=1516125822290729" TargetMode="Externa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es/url?sa=i&amp;rct=j&amp;q=&amp;esrc=s&amp;source=images&amp;cd=&amp;cad=rja&amp;uact=8&amp;ved=0ahUKEwjuoMXuwtrYAhWKbRQKHZQRCEYQjRwIBw&amp;url=https://www.israel21c.org/7-israeli-robots-that-are-transforming-surgery/&amp;psig=AOvVaw2Pd6BUCCkcd545On8JC3q7&amp;ust=151612460980208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s://www.google.es/url?sa=i&amp;rct=j&amp;q=&amp;esrc=s&amp;source=images&amp;cd=&amp;cad=rja&amp;uact=8&amp;ved=0ahUKEwj2xPKBxNrYAhVFVRQKHWwTAkAQjRwIBw&amp;url=https://www.tuexperto.com/2009/09/16/riba-un-robot-con-pinta-de-oso-de-peluche-que-ayuda-a-quienes-no-pueden-caminar/&amp;psig=AOvVaw1EnnrHvFW_Saxk4K_jAILG&amp;ust=1516124970717448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es/url?sa=i&amp;rct=j&amp;q=&amp;esrc=s&amp;source=images&amp;cd=&amp;cad=rja&amp;uact=8&amp;ved=0ahUKEwj_jYzrw9rYAhVIrRQKHYElAqIQjRwIBw&amp;url=https://www.ampronix.com/blog/riba-robotic-nurse-assistant-medical-blog-news/&amp;psig=AOvVaw1EnnrHvFW_Saxk4K_jAILG&amp;ust=151612497071744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t d'imatges de fondos HD PASTEL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369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79512" y="2132856"/>
            <a:ext cx="87129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ROBOTS EN LA MEDICINA, EN LA CIENCIA</a:t>
            </a:r>
            <a:endParaRPr lang="es-ES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3848" y="6165304"/>
            <a:ext cx="57606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Marta, Clàudia, </a:t>
            </a:r>
            <a:r>
              <a:rPr lang="es-E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Tània</a:t>
            </a:r>
            <a:r>
              <a:rPr lang="es-E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y Julia 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597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3326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95536" y="188640"/>
            <a:ext cx="7974632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Arial" pitchFamily="34" charset="0"/>
              </a:rPr>
              <a:t>VIROB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dirty="0">
                <a:latin typeface="Arial" pitchFamily="34" charset="0"/>
                <a:cs typeface="Arial" pitchFamily="34" charset="0"/>
              </a:rPr>
              <a:t>robot médico no tiene porque ser grande, los más pequeños también sorprenden, tal como es el caso del microscópico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ViRob</a:t>
            </a:r>
            <a:r>
              <a:rPr lang="es-ES" dirty="0">
                <a:latin typeface="Arial" pitchFamily="34" charset="0"/>
                <a:cs typeface="Arial" pitchFamily="34" charset="0"/>
              </a:rPr>
              <a:t>, que se mueve fácilmente por venas, arterias o cualquier hueco del organismo a una velocidad de 9 milímetros por segundo.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itchFamily="34" charset="0"/>
                <a:cs typeface="Arial" pitchFamily="34" charset="0"/>
              </a:rPr>
              <a:t>Con una longitud de 14 milímetros, el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ViRob</a:t>
            </a:r>
            <a:r>
              <a:rPr lang="es-ES" dirty="0">
                <a:latin typeface="Arial" pitchFamily="34" charset="0"/>
                <a:cs typeface="Arial" pitchFamily="34" charset="0"/>
              </a:rPr>
              <a:t> está pensado para entrar al cuerpo y explorar lugares donde un endoscopio o cámara normal no llegarían, además de ser capaz de llevar medicamentos o realizar pequeños cortes sin necesidad de cirugías.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latin typeface="Arial" pitchFamily="34" charset="0"/>
                <a:cs typeface="Arial" pitchFamily="34" charset="0"/>
              </a:rPr>
              <a:t>Entre las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cosas </a:t>
            </a:r>
            <a:r>
              <a:rPr lang="es-ES" dirty="0">
                <a:latin typeface="Arial" pitchFamily="34" charset="0"/>
                <a:cs typeface="Arial" pitchFamily="34" charset="0"/>
              </a:rPr>
              <a:t>que puede hacer el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ViRob</a:t>
            </a:r>
            <a:r>
              <a:rPr lang="es-ES" dirty="0">
                <a:latin typeface="Arial" pitchFamily="34" charset="0"/>
                <a:cs typeface="Arial" pitchFamily="34" charset="0"/>
              </a:rPr>
              <a:t> están el destapar arterias, llevar medicina directamente a un tumor para atacarlo, tomar muestras de una zona para estudiarla, entre varias cosas más, sin que se requiera realizar una operación, ya que este se inserta mediante una inyección o puede ser tragado.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272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95536" y="188640"/>
            <a:ext cx="8352928" cy="6408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t d'imatges de viro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993" r="7194"/>
          <a:stretch>
            <a:fillRect/>
          </a:stretch>
        </p:blipFill>
        <p:spPr bwMode="auto">
          <a:xfrm>
            <a:off x="4552102" y="3429001"/>
            <a:ext cx="3980337" cy="2952328"/>
          </a:xfrm>
          <a:prstGeom prst="rect">
            <a:avLst/>
          </a:prstGeom>
          <a:noFill/>
        </p:spPr>
      </p:pic>
      <p:pic>
        <p:nvPicPr>
          <p:cNvPr id="4" name="3 Imagen" descr="Imatge relacionada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960440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2828" y="116632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RIBA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Centro de Colaboración RIKEN-TRI, ha desarrollado un robot asistente de enfermería llamado RIBA (Robot para Asistencia Corporal Interactiva ).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RIBA es el primer robot que puede levantar o colocar a un humano real desde o hacia una cama o silla de ruedas. RIBA hace esto usando sus fuertes brazos similares a los humanos y por novedosos métodos de guía táctil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utilizando sensores táctiles de alta precisión. RIBA se desarrolló integrando el control, el sensor y el procesamiento de la información de RIKEN y las tecnologías de diseño de materiales y estructurales del TRI.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Este robot, tiene una apariencia muy amigable, es capaz de asistir a la gente de edad en tareas diarias, como por ejemplo levantarles de su cama y ponerles en una silla de ruedas y viceversa, dándole a los pacientes mayor y más independencia sin necesidad de solicitar ayuda en todo momento.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502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260648"/>
            <a:ext cx="8352928" cy="6408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530" name="Picture 2" descr="Resultat d'imatges de robot ri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528392" cy="3183394"/>
          </a:xfrm>
          <a:prstGeom prst="rect">
            <a:avLst/>
          </a:prstGeom>
          <a:noFill/>
        </p:spPr>
      </p:pic>
      <p:pic>
        <p:nvPicPr>
          <p:cNvPr id="22532" name="Picture 4" descr="Resultat d'imatges de robot rib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636912"/>
            <a:ext cx="3514725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ES" sz="1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DA VINCI</a:t>
            </a:r>
            <a:endParaRPr lang="es-ES" sz="72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El robot Da Vinci es importante, ya que substituye a humanos en esta  afición: la cirugía.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es-ES" sz="7200" dirty="0">
                <a:latin typeface="Arial" pitchFamily="34" charset="0"/>
                <a:cs typeface="Arial" pitchFamily="34" charset="0"/>
              </a:rPr>
              <a:t>Vinci fue el primer robot cirujano y se ha ido mejorando durante los años, este robot se utiliza en los hospitales de todo el mundo. Da Vinci es capaz de realizar varios tipos de 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cirugía, </a:t>
            </a:r>
            <a:r>
              <a:rPr lang="es-ES" sz="7200" dirty="0">
                <a:latin typeface="Arial" pitchFamily="34" charset="0"/>
                <a:cs typeface="Arial" pitchFamily="34" charset="0"/>
              </a:rPr>
              <a:t>el cirujano lo controla y programa por lo que siempre hay un humano supervisando en caso de algún problema des de una consola ergonómica donde permanece sentado. Lo utilizan ya que tiene más precisión, visión y control de las habilidades de un cirujano más que un humano. Además reduce el temblor.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>
                <a:latin typeface="Arial" pitchFamily="34" charset="0"/>
                <a:cs typeface="Arial" pitchFamily="34" charset="0"/>
              </a:rPr>
              <a:t>Da Vinci fue introducido en España en 2005, y está creado por la empresa </a:t>
            </a:r>
            <a:r>
              <a:rPr lang="es-ES" sz="7200" dirty="0" err="1">
                <a:latin typeface="Arial" pitchFamily="34" charset="0"/>
                <a:cs typeface="Arial" pitchFamily="34" charset="0"/>
              </a:rPr>
              <a:t>Intuitive</a:t>
            </a:r>
            <a:r>
              <a:rPr lang="es-E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7200" dirty="0" err="1">
                <a:latin typeface="Arial" pitchFamily="34" charset="0"/>
                <a:cs typeface="Arial" pitchFamily="34" charset="0"/>
              </a:rPr>
              <a:t>Surgical</a:t>
            </a:r>
            <a:r>
              <a:rPr lang="es-ES" sz="72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0767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352928" cy="6408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554" name="Picture 2" descr="Resultado de imagen de  robotda vin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993323" cy="2664296"/>
          </a:xfrm>
          <a:prstGeom prst="rect">
            <a:avLst/>
          </a:prstGeom>
          <a:noFill/>
        </p:spPr>
      </p:pic>
      <p:pic>
        <p:nvPicPr>
          <p:cNvPr id="23556" name="Picture 4" descr="Resultado de imagen de  robotda vinci"/>
          <p:cNvPicPr>
            <a:picLocks noChangeAspect="1" noChangeArrowheads="1"/>
          </p:cNvPicPr>
          <p:nvPr/>
        </p:nvPicPr>
        <p:blipFill>
          <a:blip r:embed="rId3" cstate="print"/>
          <a:srcRect l="14719" r="16213"/>
          <a:stretch>
            <a:fillRect/>
          </a:stretch>
        </p:blipFill>
        <p:spPr bwMode="auto">
          <a:xfrm>
            <a:off x="5148064" y="2852936"/>
            <a:ext cx="3265179" cy="3545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640960" cy="66693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s-ES" sz="1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TUG</a:t>
            </a:r>
            <a:endParaRPr lang="es-ES" sz="72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La entrega automatizada de este material genera ahorros considerables, eficiencia y satisfacción del trabajador. Basta con ver lo que un hospital típico de 200 camas se mueve semanalmente.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El personal no médico que trabaja en los hospitales es igual de importante y, el uso de robots como </a:t>
            </a:r>
            <a:r>
              <a:rPr lang="es-ES" sz="7200" dirty="0" err="1" smtClean="0">
                <a:latin typeface="Arial" pitchFamily="34" charset="0"/>
                <a:cs typeface="Arial" pitchFamily="34" charset="0"/>
              </a:rPr>
              <a:t>Tug</a:t>
            </a:r>
            <a:r>
              <a:rPr lang="es-ES" sz="7200" dirty="0" smtClean="0">
                <a:latin typeface="Arial" pitchFamily="34" charset="0"/>
                <a:cs typeface="Arial" pitchFamily="34" charset="0"/>
              </a:rPr>
              <a:t> viene a alivianar la carga y hacer más rápidos los procesos para beneficio del paciente.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Este robot, se encarga de llevar medicamentos a las enfermeras, salas de emergencia, unidades de cuidados intensivos o donde sea necesario, por lo que los remedios no sólo llegan más rápido, sino que no hay errores en las entrega.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 Este androide puede cumplir también otras funciones, como llevar muestras a laboratorio, transportar bandejas de comida y hasta ayudar con la limpieza.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ES" sz="7200" dirty="0" smtClean="0">
                <a:latin typeface="Arial" pitchFamily="34" charset="0"/>
                <a:cs typeface="Arial" pitchFamily="34" charset="0"/>
              </a:rPr>
              <a:t>Con el uso de este robot, el personal humano puede dedicarse de lleno a los pacientes, ganando también eficiencia y conectando las diferentes áreas de un hospital.</a:t>
            </a:r>
          </a:p>
          <a:p>
            <a:pPr marL="0" indent="0">
              <a:lnSpc>
                <a:spcPct val="170000"/>
              </a:lnSpc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83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188640"/>
            <a:ext cx="8352928" cy="64087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Resultado de imagen de  robot tug"/>
          <p:cNvPicPr>
            <a:picLocks noChangeAspect="1" noChangeArrowheads="1"/>
          </p:cNvPicPr>
          <p:nvPr/>
        </p:nvPicPr>
        <p:blipFill>
          <a:blip r:embed="rId2" cstate="print"/>
          <a:srcRect l="17934" r="15219"/>
          <a:stretch>
            <a:fillRect/>
          </a:stretch>
        </p:blipFill>
        <p:spPr bwMode="auto">
          <a:xfrm>
            <a:off x="827584" y="404664"/>
            <a:ext cx="2952328" cy="3315936"/>
          </a:xfrm>
          <a:prstGeom prst="rect">
            <a:avLst/>
          </a:prstGeom>
          <a:noFill/>
        </p:spPr>
      </p:pic>
      <p:pic>
        <p:nvPicPr>
          <p:cNvPr id="4100" name="Picture 4" descr="Resultado de imagen de  robot t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650754" cy="2587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6417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627</Words>
  <Application>Microsoft Macintosh PowerPoint</Application>
  <PresentationFormat>Presentación en pantalla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super</dc:creator>
  <cp:lastModifiedBy>DAMIA BERTOMEU RIUS Drive</cp:lastModifiedBy>
  <cp:revision>26</cp:revision>
  <dcterms:created xsi:type="dcterms:W3CDTF">2018-01-15T19:43:09Z</dcterms:created>
  <dcterms:modified xsi:type="dcterms:W3CDTF">2018-01-15T19:43:56Z</dcterms:modified>
</cp:coreProperties>
</file>